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4"/>
  </p:sldMasterIdLst>
  <p:notesMasterIdLst>
    <p:notesMasterId r:id="rId40"/>
  </p:notesMasterIdLst>
  <p:sldIdLst>
    <p:sldId id="256" r:id="rId5"/>
    <p:sldId id="1162" r:id="rId6"/>
    <p:sldId id="1164" r:id="rId7"/>
    <p:sldId id="1194" r:id="rId8"/>
    <p:sldId id="1197" r:id="rId9"/>
    <p:sldId id="1198" r:id="rId10"/>
    <p:sldId id="1163" r:id="rId11"/>
    <p:sldId id="1014" r:id="rId12"/>
    <p:sldId id="1015" r:id="rId13"/>
    <p:sldId id="1017" r:id="rId14"/>
    <p:sldId id="1018" r:id="rId15"/>
    <p:sldId id="1019" r:id="rId16"/>
    <p:sldId id="1020" r:id="rId17"/>
    <p:sldId id="1021" r:id="rId18"/>
    <p:sldId id="334" r:id="rId19"/>
    <p:sldId id="489" r:id="rId20"/>
    <p:sldId id="490" r:id="rId21"/>
    <p:sldId id="1199" r:id="rId22"/>
    <p:sldId id="497" r:id="rId23"/>
    <p:sldId id="529" r:id="rId24"/>
    <p:sldId id="530" r:id="rId25"/>
    <p:sldId id="531" r:id="rId26"/>
    <p:sldId id="532" r:id="rId27"/>
    <p:sldId id="533" r:id="rId28"/>
    <p:sldId id="534" r:id="rId29"/>
    <p:sldId id="535" r:id="rId30"/>
    <p:sldId id="536" r:id="rId31"/>
    <p:sldId id="537" r:id="rId32"/>
    <p:sldId id="538" r:id="rId33"/>
    <p:sldId id="539" r:id="rId34"/>
    <p:sldId id="540" r:id="rId35"/>
    <p:sldId id="345" r:id="rId36"/>
    <p:sldId id="1023" r:id="rId37"/>
    <p:sldId id="1191" r:id="rId38"/>
    <p:sldId id="263" r:id="rId39"/>
  </p:sldIdLst>
  <p:sldSz cx="12192000" cy="6858000"/>
  <p:notesSz cx="6858000" cy="9144000"/>
  <p:defaultText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11355C-27CD-4A60-98C2-3CCBEA9C7C60}" v="208" dt="2025-09-01T12:27:18.655"/>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Ingen typografi, intet git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20" autoAdjust="0"/>
    <p:restoredTop sz="79202" autoAdjust="0"/>
  </p:normalViewPr>
  <p:slideViewPr>
    <p:cSldViewPr snapToGrid="0">
      <p:cViewPr varScale="1">
        <p:scale>
          <a:sx n="50" d="100"/>
          <a:sy n="50" d="100"/>
        </p:scale>
        <p:origin x="1304" y="3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th Davis Kring" userId="a978f3bb-7f9b-4021-98a8-d8fd11212c64" providerId="ADAL" clId="{8855396E-633A-41C8-827D-A8C7733EECC4}"/>
    <pc:docChg chg="undo custSel addSld delSld modSld sldOrd modMainMaster">
      <pc:chgData name="Ruth Davis Kring" userId="a978f3bb-7f9b-4021-98a8-d8fd11212c64" providerId="ADAL" clId="{8855396E-633A-41C8-827D-A8C7733EECC4}" dt="2025-05-06T11:10:03.030" v="3329"/>
      <pc:docMkLst>
        <pc:docMk/>
      </pc:docMkLst>
      <pc:sldChg chg="addSp delSp modSp mod modClrScheme chgLayout">
        <pc:chgData name="Ruth Davis Kring" userId="a978f3bb-7f9b-4021-98a8-d8fd11212c64" providerId="ADAL" clId="{8855396E-633A-41C8-827D-A8C7733EECC4}" dt="2025-05-06T09:45:06.387" v="1602"/>
        <pc:sldMkLst>
          <pc:docMk/>
          <pc:sldMk cId="2221038666" sldId="256"/>
        </pc:sldMkLst>
      </pc:sldChg>
      <pc:sldChg chg="addSp delSp modSp new mod modClrScheme chgLayout">
        <pc:chgData name="Ruth Davis Kring" userId="a978f3bb-7f9b-4021-98a8-d8fd11212c64" providerId="ADAL" clId="{8855396E-633A-41C8-827D-A8C7733EECC4}" dt="2025-05-06T09:45:06.387" v="1602"/>
        <pc:sldMkLst>
          <pc:docMk/>
          <pc:sldMk cId="2193022828" sldId="257"/>
        </pc:sldMkLst>
      </pc:sldChg>
      <pc:sldChg chg="addSp delSp modSp add mod setBg modClrScheme chgLayout">
        <pc:chgData name="Ruth Davis Kring" userId="a978f3bb-7f9b-4021-98a8-d8fd11212c64" providerId="ADAL" clId="{8855396E-633A-41C8-827D-A8C7733EECC4}" dt="2025-05-06T09:45:06.387" v="1602"/>
        <pc:sldMkLst>
          <pc:docMk/>
          <pc:sldMk cId="935447462" sldId="258"/>
        </pc:sldMkLst>
      </pc:sldChg>
      <pc:sldChg chg="new del">
        <pc:chgData name="Ruth Davis Kring" userId="a978f3bb-7f9b-4021-98a8-d8fd11212c64" providerId="ADAL" clId="{8855396E-633A-41C8-827D-A8C7733EECC4}" dt="2025-05-06T08:46:42.358" v="280" actId="47"/>
        <pc:sldMkLst>
          <pc:docMk/>
          <pc:sldMk cId="1172561985" sldId="258"/>
        </pc:sldMkLst>
      </pc:sldChg>
      <pc:sldChg chg="modSp add mod">
        <pc:chgData name="Ruth Davis Kring" userId="a978f3bb-7f9b-4021-98a8-d8fd11212c64" providerId="ADAL" clId="{8855396E-633A-41C8-827D-A8C7733EECC4}" dt="2025-05-06T09:45:06.473" v="1604" actId="27636"/>
        <pc:sldMkLst>
          <pc:docMk/>
          <pc:sldMk cId="977731868" sldId="263"/>
        </pc:sldMkLst>
      </pc:sldChg>
      <pc:sldChg chg="addSp modSp add mod modAnim">
        <pc:chgData name="Ruth Davis Kring" userId="a978f3bb-7f9b-4021-98a8-d8fd11212c64" providerId="ADAL" clId="{8855396E-633A-41C8-827D-A8C7733EECC4}" dt="2025-05-06T11:05:39.393" v="3318"/>
        <pc:sldMkLst>
          <pc:docMk/>
          <pc:sldMk cId="835306333" sldId="276"/>
        </pc:sldMkLst>
      </pc:sldChg>
      <pc:sldChg chg="delSp modSp add mod">
        <pc:chgData name="Ruth Davis Kring" userId="a978f3bb-7f9b-4021-98a8-d8fd11212c64" providerId="ADAL" clId="{8855396E-633A-41C8-827D-A8C7733EECC4}" dt="2025-05-06T09:59:19.209" v="2420" actId="1076"/>
        <pc:sldMkLst>
          <pc:docMk/>
          <pc:sldMk cId="1547821182" sldId="345"/>
        </pc:sldMkLst>
      </pc:sldChg>
      <pc:sldChg chg="modSp add mod">
        <pc:chgData name="Ruth Davis Kring" userId="a978f3bb-7f9b-4021-98a8-d8fd11212c64" providerId="ADAL" clId="{8855396E-633A-41C8-827D-A8C7733EECC4}" dt="2025-05-06T10:54:23.559" v="3189" actId="313"/>
        <pc:sldMkLst>
          <pc:docMk/>
          <pc:sldMk cId="2599959705" sldId="360"/>
        </pc:sldMkLst>
      </pc:sldChg>
      <pc:sldChg chg="modSp add mod">
        <pc:chgData name="Ruth Davis Kring" userId="a978f3bb-7f9b-4021-98a8-d8fd11212c64" providerId="ADAL" clId="{8855396E-633A-41C8-827D-A8C7733EECC4}" dt="2025-05-06T09:33:41.062" v="1090" actId="1038"/>
        <pc:sldMkLst>
          <pc:docMk/>
          <pc:sldMk cId="0" sldId="441"/>
        </pc:sldMkLst>
      </pc:sldChg>
      <pc:sldChg chg="addSp modSp add mod modClrScheme chgLayout">
        <pc:chgData name="Ruth Davis Kring" userId="a978f3bb-7f9b-4021-98a8-d8fd11212c64" providerId="ADAL" clId="{8855396E-633A-41C8-827D-A8C7733EECC4}" dt="2025-05-06T09:45:52.367" v="1617" actId="700"/>
        <pc:sldMkLst>
          <pc:docMk/>
          <pc:sldMk cId="0" sldId="488"/>
        </pc:sldMkLst>
      </pc:sldChg>
      <pc:sldChg chg="addSp modSp add mod modClrScheme chgLayout">
        <pc:chgData name="Ruth Davis Kring" userId="a978f3bb-7f9b-4021-98a8-d8fd11212c64" providerId="ADAL" clId="{8855396E-633A-41C8-827D-A8C7733EECC4}" dt="2025-05-06T09:46:02.279" v="1618" actId="700"/>
        <pc:sldMkLst>
          <pc:docMk/>
          <pc:sldMk cId="0" sldId="489"/>
        </pc:sldMkLst>
      </pc:sldChg>
      <pc:sldChg chg="addSp delSp modSp add mod modClrScheme chgLayout">
        <pc:chgData name="Ruth Davis Kring" userId="a978f3bb-7f9b-4021-98a8-d8fd11212c64" providerId="ADAL" clId="{8855396E-633A-41C8-827D-A8C7733EECC4}" dt="2025-05-06T09:46:10.831" v="1619" actId="700"/>
        <pc:sldMkLst>
          <pc:docMk/>
          <pc:sldMk cId="0" sldId="490"/>
        </pc:sldMkLst>
      </pc:sldChg>
      <pc:sldChg chg="addSp delSp modSp add mod modClrScheme chgLayout">
        <pc:chgData name="Ruth Davis Kring" userId="a978f3bb-7f9b-4021-98a8-d8fd11212c64" providerId="ADAL" clId="{8855396E-633A-41C8-827D-A8C7733EECC4}" dt="2025-05-06T09:46:17.880" v="1620" actId="700"/>
        <pc:sldMkLst>
          <pc:docMk/>
          <pc:sldMk cId="0" sldId="497"/>
        </pc:sldMkLst>
      </pc:sldChg>
      <pc:sldChg chg="addSp delSp modSp add mod modClrScheme chgLayout">
        <pc:chgData name="Ruth Davis Kring" userId="a978f3bb-7f9b-4021-98a8-d8fd11212c64" providerId="ADAL" clId="{8855396E-633A-41C8-827D-A8C7733EECC4}" dt="2025-05-06T09:46:31.862" v="1623" actId="14100"/>
        <pc:sldMkLst>
          <pc:docMk/>
          <pc:sldMk cId="0" sldId="529"/>
        </pc:sldMkLst>
      </pc:sldChg>
      <pc:sldChg chg="addSp delSp modSp add mod modClrScheme chgLayout">
        <pc:chgData name="Ruth Davis Kring" userId="a978f3bb-7f9b-4021-98a8-d8fd11212c64" providerId="ADAL" clId="{8855396E-633A-41C8-827D-A8C7733EECC4}" dt="2025-05-06T09:46:52.707" v="1626" actId="14100"/>
        <pc:sldMkLst>
          <pc:docMk/>
          <pc:sldMk cId="0" sldId="530"/>
        </pc:sldMkLst>
      </pc:sldChg>
      <pc:sldChg chg="addSp delSp modSp add mod modClrScheme chgLayout">
        <pc:chgData name="Ruth Davis Kring" userId="a978f3bb-7f9b-4021-98a8-d8fd11212c64" providerId="ADAL" clId="{8855396E-633A-41C8-827D-A8C7733EECC4}" dt="2025-05-06T09:47:00.292" v="1629" actId="14100"/>
        <pc:sldMkLst>
          <pc:docMk/>
          <pc:sldMk cId="0" sldId="531"/>
        </pc:sldMkLst>
      </pc:sldChg>
      <pc:sldChg chg="addSp delSp modSp add mod modClrScheme chgLayout">
        <pc:chgData name="Ruth Davis Kring" userId="a978f3bb-7f9b-4021-98a8-d8fd11212c64" providerId="ADAL" clId="{8855396E-633A-41C8-827D-A8C7733EECC4}" dt="2025-05-06T09:47:08.425" v="1632" actId="14100"/>
        <pc:sldMkLst>
          <pc:docMk/>
          <pc:sldMk cId="0" sldId="532"/>
        </pc:sldMkLst>
      </pc:sldChg>
      <pc:sldChg chg="addSp delSp modSp add mod modClrScheme chgLayout">
        <pc:chgData name="Ruth Davis Kring" userId="a978f3bb-7f9b-4021-98a8-d8fd11212c64" providerId="ADAL" clId="{8855396E-633A-41C8-827D-A8C7733EECC4}" dt="2025-05-06T09:47:53.162" v="1642" actId="14100"/>
        <pc:sldMkLst>
          <pc:docMk/>
          <pc:sldMk cId="0" sldId="533"/>
        </pc:sldMkLst>
      </pc:sldChg>
      <pc:sldChg chg="addSp delSp modSp add mod modClrScheme delAnim chgLayout">
        <pc:chgData name="Ruth Davis Kring" userId="a978f3bb-7f9b-4021-98a8-d8fd11212c64" providerId="ADAL" clId="{8855396E-633A-41C8-827D-A8C7733EECC4}" dt="2025-05-06T11:09:25.434" v="3323"/>
        <pc:sldMkLst>
          <pc:docMk/>
          <pc:sldMk cId="0" sldId="534"/>
        </pc:sldMkLst>
      </pc:sldChg>
      <pc:sldChg chg="addSp delSp modSp add mod modClrScheme chgLayout">
        <pc:chgData name="Ruth Davis Kring" userId="a978f3bb-7f9b-4021-98a8-d8fd11212c64" providerId="ADAL" clId="{8855396E-633A-41C8-827D-A8C7733EECC4}" dt="2025-05-06T09:49:43.110" v="1671" actId="14100"/>
        <pc:sldMkLst>
          <pc:docMk/>
          <pc:sldMk cId="0" sldId="535"/>
        </pc:sldMkLst>
      </pc:sldChg>
      <pc:sldChg chg="addSp delSp modSp add mod modClrScheme chgLayout">
        <pc:chgData name="Ruth Davis Kring" userId="a978f3bb-7f9b-4021-98a8-d8fd11212c64" providerId="ADAL" clId="{8855396E-633A-41C8-827D-A8C7733EECC4}" dt="2025-05-06T09:49:30.051" v="1666" actId="14100"/>
        <pc:sldMkLst>
          <pc:docMk/>
          <pc:sldMk cId="0" sldId="536"/>
        </pc:sldMkLst>
      </pc:sldChg>
      <pc:sldChg chg="addSp delSp modSp add mod modClrScheme chgLayout">
        <pc:chgData name="Ruth Davis Kring" userId="a978f3bb-7f9b-4021-98a8-d8fd11212c64" providerId="ADAL" clId="{8855396E-633A-41C8-827D-A8C7733EECC4}" dt="2025-05-06T09:49:19.562" v="1662" actId="14100"/>
        <pc:sldMkLst>
          <pc:docMk/>
          <pc:sldMk cId="0" sldId="537"/>
        </pc:sldMkLst>
      </pc:sldChg>
      <pc:sldChg chg="addSp delSp modSp add mod modClrScheme chgLayout">
        <pc:chgData name="Ruth Davis Kring" userId="a978f3bb-7f9b-4021-98a8-d8fd11212c64" providerId="ADAL" clId="{8855396E-633A-41C8-827D-A8C7733EECC4}" dt="2025-05-06T11:08:43.490" v="3319" actId="14100"/>
        <pc:sldMkLst>
          <pc:docMk/>
          <pc:sldMk cId="0" sldId="538"/>
        </pc:sldMkLst>
      </pc:sldChg>
      <pc:sldChg chg="addSp delSp modSp add mod modClrScheme chgLayout">
        <pc:chgData name="Ruth Davis Kring" userId="a978f3bb-7f9b-4021-98a8-d8fd11212c64" providerId="ADAL" clId="{8855396E-633A-41C8-827D-A8C7733EECC4}" dt="2025-05-06T11:08:49.926" v="3320" actId="14100"/>
        <pc:sldMkLst>
          <pc:docMk/>
          <pc:sldMk cId="0" sldId="539"/>
        </pc:sldMkLst>
      </pc:sldChg>
      <pc:sldChg chg="delSp modSp add mod modClrScheme modAnim chgLayout">
        <pc:chgData name="Ruth Davis Kring" userId="a978f3bb-7f9b-4021-98a8-d8fd11212c64" providerId="ADAL" clId="{8855396E-633A-41C8-827D-A8C7733EECC4}" dt="2025-05-06T11:09:08.567" v="3321"/>
        <pc:sldMkLst>
          <pc:docMk/>
          <pc:sldMk cId="0" sldId="540"/>
        </pc:sldMkLst>
      </pc:sldChg>
      <pc:sldChg chg="modSp add del">
        <pc:chgData name="Ruth Davis Kring" userId="a978f3bb-7f9b-4021-98a8-d8fd11212c64" providerId="ADAL" clId="{8855396E-633A-41C8-827D-A8C7733EECC4}" dt="2025-05-06T09:50:10.833" v="1675" actId="2696"/>
        <pc:sldMkLst>
          <pc:docMk/>
          <pc:sldMk cId="2956753733" sldId="891"/>
        </pc:sldMkLst>
      </pc:sldChg>
      <pc:sldChg chg="modSp add mod modClrScheme chgLayout">
        <pc:chgData name="Ruth Davis Kring" userId="a978f3bb-7f9b-4021-98a8-d8fd11212c64" providerId="ADAL" clId="{8855396E-633A-41C8-827D-A8C7733EECC4}" dt="2025-05-06T09:45:06.387" v="1602"/>
        <pc:sldMkLst>
          <pc:docMk/>
          <pc:sldMk cId="2420687332" sldId="1014"/>
        </pc:sldMkLst>
      </pc:sldChg>
      <pc:sldChg chg="modSp add mod modClrScheme modShow chgLayout">
        <pc:chgData name="Ruth Davis Kring" userId="a978f3bb-7f9b-4021-98a8-d8fd11212c64" providerId="ADAL" clId="{8855396E-633A-41C8-827D-A8C7733EECC4}" dt="2025-05-06T09:45:06.387" v="1602"/>
        <pc:sldMkLst>
          <pc:docMk/>
          <pc:sldMk cId="4054819548" sldId="1015"/>
        </pc:sldMkLst>
      </pc:sldChg>
      <pc:sldChg chg="addSp modSp add mod modClrScheme modShow chgLayout">
        <pc:chgData name="Ruth Davis Kring" userId="a978f3bb-7f9b-4021-98a8-d8fd11212c64" providerId="ADAL" clId="{8855396E-633A-41C8-827D-A8C7733EECC4}" dt="2025-05-06T09:45:06.387" v="1602"/>
        <pc:sldMkLst>
          <pc:docMk/>
          <pc:sldMk cId="2306407888" sldId="1017"/>
        </pc:sldMkLst>
      </pc:sldChg>
      <pc:sldChg chg="modSp add mod modClrScheme chgLayout">
        <pc:chgData name="Ruth Davis Kring" userId="a978f3bb-7f9b-4021-98a8-d8fd11212c64" providerId="ADAL" clId="{8855396E-633A-41C8-827D-A8C7733EECC4}" dt="2025-05-06T09:45:06.387" v="1602"/>
        <pc:sldMkLst>
          <pc:docMk/>
          <pc:sldMk cId="885262460" sldId="1018"/>
        </pc:sldMkLst>
      </pc:sldChg>
      <pc:sldChg chg="modSp add mod modClrScheme modShow chgLayout">
        <pc:chgData name="Ruth Davis Kring" userId="a978f3bb-7f9b-4021-98a8-d8fd11212c64" providerId="ADAL" clId="{8855396E-633A-41C8-827D-A8C7733EECC4}" dt="2025-05-06T09:45:12.899" v="1607" actId="6549"/>
        <pc:sldMkLst>
          <pc:docMk/>
          <pc:sldMk cId="2220249049" sldId="1019"/>
        </pc:sldMkLst>
      </pc:sldChg>
      <pc:sldChg chg="modSp add mod modClrScheme chgLayout">
        <pc:chgData name="Ruth Davis Kring" userId="a978f3bb-7f9b-4021-98a8-d8fd11212c64" providerId="ADAL" clId="{8855396E-633A-41C8-827D-A8C7733EECC4}" dt="2025-05-06T09:45:25.015" v="1611" actId="700"/>
        <pc:sldMkLst>
          <pc:docMk/>
          <pc:sldMk cId="3011848621" sldId="1020"/>
        </pc:sldMkLst>
      </pc:sldChg>
      <pc:sldChg chg="modSp add mod modClrScheme modShow chgLayout">
        <pc:chgData name="Ruth Davis Kring" userId="a978f3bb-7f9b-4021-98a8-d8fd11212c64" providerId="ADAL" clId="{8855396E-633A-41C8-827D-A8C7733EECC4}" dt="2025-05-06T09:45:46.134" v="1616" actId="255"/>
        <pc:sldMkLst>
          <pc:docMk/>
          <pc:sldMk cId="2716085292" sldId="1021"/>
        </pc:sldMkLst>
      </pc:sldChg>
      <pc:sldChg chg="modSp add mod modClrScheme modAnim chgLayout">
        <pc:chgData name="Ruth Davis Kring" userId="a978f3bb-7f9b-4021-98a8-d8fd11212c64" providerId="ADAL" clId="{8855396E-633A-41C8-827D-A8C7733EECC4}" dt="2025-05-06T11:09:46.746" v="3324"/>
        <pc:sldMkLst>
          <pc:docMk/>
          <pc:sldMk cId="1999149266" sldId="1023"/>
        </pc:sldMkLst>
      </pc:sldChg>
      <pc:sldChg chg="add del">
        <pc:chgData name="Ruth Davis Kring" userId="a978f3bb-7f9b-4021-98a8-d8fd11212c64" providerId="ADAL" clId="{8855396E-633A-41C8-827D-A8C7733EECC4}" dt="2025-05-06T09:48:05.854" v="1643" actId="47"/>
        <pc:sldMkLst>
          <pc:docMk/>
          <pc:sldMk cId="0" sldId="1090"/>
        </pc:sldMkLst>
      </pc:sldChg>
      <pc:sldChg chg="modSp add mod">
        <pc:chgData name="Ruth Davis Kring" userId="a978f3bb-7f9b-4021-98a8-d8fd11212c64" providerId="ADAL" clId="{8855396E-633A-41C8-827D-A8C7733EECC4}" dt="2025-05-06T09:45:06.469" v="1603" actId="27636"/>
        <pc:sldMkLst>
          <pc:docMk/>
          <pc:sldMk cId="1603229452" sldId="1157"/>
        </pc:sldMkLst>
      </pc:sldChg>
      <pc:sldChg chg="modSp add mod ord">
        <pc:chgData name="Ruth Davis Kring" userId="a978f3bb-7f9b-4021-98a8-d8fd11212c64" providerId="ADAL" clId="{8855396E-633A-41C8-827D-A8C7733EECC4}" dt="2025-05-06T08:55:59.850" v="912"/>
        <pc:sldMkLst>
          <pc:docMk/>
          <pc:sldMk cId="172829837" sldId="1162"/>
        </pc:sldMkLst>
      </pc:sldChg>
      <pc:sldChg chg="addSp delSp modSp new mod modClrScheme chgLayout">
        <pc:chgData name="Ruth Davis Kring" userId="a978f3bb-7f9b-4021-98a8-d8fd11212c64" providerId="ADAL" clId="{8855396E-633A-41C8-827D-A8C7733EECC4}" dt="2025-05-06T09:45:06.387" v="1602"/>
        <pc:sldMkLst>
          <pc:docMk/>
          <pc:sldMk cId="757985938" sldId="1163"/>
        </pc:sldMkLst>
      </pc:sldChg>
      <pc:sldChg chg="addSp delSp modSp new mod modClrScheme delAnim modAnim chgLayout">
        <pc:chgData name="Ruth Davis Kring" userId="a978f3bb-7f9b-4021-98a8-d8fd11212c64" providerId="ADAL" clId="{8855396E-633A-41C8-827D-A8C7733EECC4}" dt="2025-05-06T11:05:30.661" v="3315" actId="1076"/>
        <pc:sldMkLst>
          <pc:docMk/>
          <pc:sldMk cId="1785076436" sldId="1164"/>
        </pc:sldMkLst>
      </pc:sldChg>
      <pc:sldChg chg="new del">
        <pc:chgData name="Ruth Davis Kring" userId="a978f3bb-7f9b-4021-98a8-d8fd11212c64" providerId="ADAL" clId="{8855396E-633A-41C8-827D-A8C7733EECC4}" dt="2025-05-06T09:12:52.215" v="920" actId="47"/>
        <pc:sldMkLst>
          <pc:docMk/>
          <pc:sldMk cId="527411832" sldId="1165"/>
        </pc:sldMkLst>
      </pc:sldChg>
      <pc:sldChg chg="addSp delSp modSp add mod">
        <pc:chgData name="Ruth Davis Kring" userId="a978f3bb-7f9b-4021-98a8-d8fd11212c64" providerId="ADAL" clId="{8855396E-633A-41C8-827D-A8C7733EECC4}" dt="2025-05-06T09:45:06.387" v="1602"/>
        <pc:sldMkLst>
          <pc:docMk/>
          <pc:sldMk cId="2251609625" sldId="1165"/>
        </pc:sldMkLst>
      </pc:sldChg>
      <pc:sldChg chg="addSp delSp modSp add mod">
        <pc:chgData name="Ruth Davis Kring" userId="a978f3bb-7f9b-4021-98a8-d8fd11212c64" providerId="ADAL" clId="{8855396E-633A-41C8-827D-A8C7733EECC4}" dt="2025-05-06T09:32:34.354" v="1025" actId="1076"/>
        <pc:sldMkLst>
          <pc:docMk/>
          <pc:sldMk cId="2090803141" sldId="1188"/>
        </pc:sldMkLst>
      </pc:sldChg>
      <pc:sldChg chg="modSp new del">
        <pc:chgData name="Ruth Davis Kring" userId="a978f3bb-7f9b-4021-98a8-d8fd11212c64" providerId="ADAL" clId="{8855396E-633A-41C8-827D-A8C7733EECC4}" dt="2025-05-06T11:04:13.952" v="3295" actId="47"/>
        <pc:sldMkLst>
          <pc:docMk/>
          <pc:sldMk cId="3296020493" sldId="1189"/>
        </pc:sldMkLst>
      </pc:sldChg>
      <pc:sldChg chg="addSp delSp modSp new mod ord modClrScheme chgLayout">
        <pc:chgData name="Ruth Davis Kring" userId="a978f3bb-7f9b-4021-98a8-d8fd11212c64" providerId="ADAL" clId="{8855396E-633A-41C8-827D-A8C7733EECC4}" dt="2025-05-06T10:49:46.294" v="2719" actId="700"/>
        <pc:sldMkLst>
          <pc:docMk/>
          <pc:sldMk cId="1900388460" sldId="1190"/>
        </pc:sldMkLst>
      </pc:sldChg>
      <pc:sldChg chg="addSp modSp add mod modClrScheme modAnim chgLayout">
        <pc:chgData name="Ruth Davis Kring" userId="a978f3bb-7f9b-4021-98a8-d8fd11212c64" providerId="ADAL" clId="{8855396E-633A-41C8-827D-A8C7733EECC4}" dt="2025-05-06T11:10:03.030" v="3329"/>
        <pc:sldMkLst>
          <pc:docMk/>
          <pc:sldMk cId="2758204419" sldId="1191"/>
        </pc:sldMkLst>
      </pc:sldChg>
      <pc:sldChg chg="addSp delSp modSp new mod modClrScheme chgLayout">
        <pc:chgData name="Ruth Davis Kring" userId="a978f3bb-7f9b-4021-98a8-d8fd11212c64" providerId="ADAL" clId="{8855396E-633A-41C8-827D-A8C7733EECC4}" dt="2025-05-06T10:52:20.015" v="2990"/>
        <pc:sldMkLst>
          <pc:docMk/>
          <pc:sldMk cId="3248255698" sldId="1192"/>
        </pc:sldMkLst>
      </pc:sldChg>
      <pc:sldChg chg="modSp new mod">
        <pc:chgData name="Ruth Davis Kring" userId="a978f3bb-7f9b-4021-98a8-d8fd11212c64" providerId="ADAL" clId="{8855396E-633A-41C8-827D-A8C7733EECC4}" dt="2025-05-06T10:55:01.232" v="3294" actId="20577"/>
        <pc:sldMkLst>
          <pc:docMk/>
          <pc:sldMk cId="844058541" sldId="1193"/>
        </pc:sldMkLst>
      </pc:sldChg>
      <pc:sldMasterChg chg="modSldLayout">
        <pc:chgData name="Ruth Davis Kring" userId="a978f3bb-7f9b-4021-98a8-d8fd11212c64" providerId="ADAL" clId="{8855396E-633A-41C8-827D-A8C7733EECC4}" dt="2025-05-06T09:45:04.719" v="1599"/>
        <pc:sldMasterMkLst>
          <pc:docMk/>
          <pc:sldMasterMk cId="353090418" sldId="2147483683"/>
        </pc:sldMasterMkLst>
        <pc:sldLayoutChg chg="delSp">
          <pc:chgData name="Ruth Davis Kring" userId="a978f3bb-7f9b-4021-98a8-d8fd11212c64" providerId="ADAL" clId="{8855396E-633A-41C8-827D-A8C7733EECC4}" dt="2025-05-06T09:45:04.719" v="1599"/>
          <pc:sldLayoutMkLst>
            <pc:docMk/>
            <pc:sldMasterMk cId="353090418" sldId="2147483683"/>
            <pc:sldLayoutMk cId="1516681753" sldId="2147483695"/>
          </pc:sldLayoutMkLst>
        </pc:sldLayoutChg>
        <pc:sldLayoutChg chg="delSp">
          <pc:chgData name="Ruth Davis Kring" userId="a978f3bb-7f9b-4021-98a8-d8fd11212c64" providerId="ADAL" clId="{8855396E-633A-41C8-827D-A8C7733EECC4}" dt="2025-05-06T09:45:04.719" v="1599"/>
          <pc:sldLayoutMkLst>
            <pc:docMk/>
            <pc:sldMasterMk cId="353090418" sldId="2147483683"/>
            <pc:sldLayoutMk cId="923258039" sldId="2147483696"/>
          </pc:sldLayoutMkLst>
        </pc:sldLayoutChg>
        <pc:sldLayoutChg chg="delSp">
          <pc:chgData name="Ruth Davis Kring" userId="a978f3bb-7f9b-4021-98a8-d8fd11212c64" providerId="ADAL" clId="{8855396E-633A-41C8-827D-A8C7733EECC4}" dt="2025-05-06T09:45:04.719" v="1599"/>
          <pc:sldLayoutMkLst>
            <pc:docMk/>
            <pc:sldMasterMk cId="353090418" sldId="2147483683"/>
            <pc:sldLayoutMk cId="1213259383" sldId="2147483697"/>
          </pc:sldLayoutMkLst>
        </pc:sldLayoutChg>
        <pc:sldLayoutChg chg="delSp">
          <pc:chgData name="Ruth Davis Kring" userId="a978f3bb-7f9b-4021-98a8-d8fd11212c64" providerId="ADAL" clId="{8855396E-633A-41C8-827D-A8C7733EECC4}" dt="2025-05-06T09:45:04.719" v="1599"/>
          <pc:sldLayoutMkLst>
            <pc:docMk/>
            <pc:sldMasterMk cId="353090418" sldId="2147483683"/>
            <pc:sldLayoutMk cId="3919344676" sldId="2147483698"/>
          </pc:sldLayoutMkLst>
        </pc:sldLayoutChg>
        <pc:sldLayoutChg chg="delSp">
          <pc:chgData name="Ruth Davis Kring" userId="a978f3bb-7f9b-4021-98a8-d8fd11212c64" providerId="ADAL" clId="{8855396E-633A-41C8-827D-A8C7733EECC4}" dt="2025-05-06T09:45:04.719" v="1599"/>
          <pc:sldLayoutMkLst>
            <pc:docMk/>
            <pc:sldMasterMk cId="353090418" sldId="2147483683"/>
            <pc:sldLayoutMk cId="2240622560" sldId="2147483699"/>
          </pc:sldLayoutMkLst>
        </pc:sldLayoutChg>
        <pc:sldLayoutChg chg="delSp">
          <pc:chgData name="Ruth Davis Kring" userId="a978f3bb-7f9b-4021-98a8-d8fd11212c64" providerId="ADAL" clId="{8855396E-633A-41C8-827D-A8C7733EECC4}" dt="2025-05-06T09:45:04.719" v="1599"/>
          <pc:sldLayoutMkLst>
            <pc:docMk/>
            <pc:sldMasterMk cId="353090418" sldId="2147483683"/>
            <pc:sldLayoutMk cId="2996429791" sldId="2147483701"/>
          </pc:sldLayoutMkLst>
        </pc:sldLayoutChg>
        <pc:sldLayoutChg chg="delSp">
          <pc:chgData name="Ruth Davis Kring" userId="a978f3bb-7f9b-4021-98a8-d8fd11212c64" providerId="ADAL" clId="{8855396E-633A-41C8-827D-A8C7733EECC4}" dt="2025-05-06T09:45:04.719" v="1599"/>
          <pc:sldLayoutMkLst>
            <pc:docMk/>
            <pc:sldMasterMk cId="353090418" sldId="2147483683"/>
            <pc:sldLayoutMk cId="3188605437" sldId="2147483703"/>
          </pc:sldLayoutMkLst>
        </pc:sldLayoutChg>
        <pc:sldLayoutChg chg="delSp">
          <pc:chgData name="Ruth Davis Kring" userId="a978f3bb-7f9b-4021-98a8-d8fd11212c64" providerId="ADAL" clId="{8855396E-633A-41C8-827D-A8C7733EECC4}" dt="2025-05-06T09:45:04.719" v="1599"/>
          <pc:sldLayoutMkLst>
            <pc:docMk/>
            <pc:sldMasterMk cId="353090418" sldId="2147483683"/>
            <pc:sldLayoutMk cId="864410563" sldId="2147483704"/>
          </pc:sldLayoutMkLst>
        </pc:sldLayoutChg>
      </pc:sldMasterChg>
      <pc:sldMasterChg chg="delSldLayout">
        <pc:chgData name="Ruth Davis Kring" userId="a978f3bb-7f9b-4021-98a8-d8fd11212c64" providerId="ADAL" clId="{8855396E-633A-41C8-827D-A8C7733EECC4}" dt="2025-05-06T09:50:10.833" v="1675" actId="2696"/>
        <pc:sldMasterMkLst>
          <pc:docMk/>
          <pc:sldMasterMk cId="3338967836" sldId="2147483705"/>
        </pc:sldMasterMkLst>
        <pc:sldLayoutChg chg="del">
          <pc:chgData name="Ruth Davis Kring" userId="a978f3bb-7f9b-4021-98a8-d8fd11212c64" providerId="ADAL" clId="{8855396E-633A-41C8-827D-A8C7733EECC4}" dt="2025-05-06T09:50:10.833" v="1675" actId="2696"/>
          <pc:sldLayoutMkLst>
            <pc:docMk/>
            <pc:sldMasterMk cId="3338967836" sldId="2147483705"/>
            <pc:sldLayoutMk cId="2610078538" sldId="2147483726"/>
          </pc:sldLayoutMkLst>
        </pc:sldLayoutChg>
      </pc:sldMasterChg>
    </pc:docChg>
  </pc:docChgLst>
  <pc:docChgLst>
    <pc:chgData name="Julie Brastrup Clasen" userId="b620b8c0-b8ba-4620-82c7-05dde46e14df" providerId="ADAL" clId="{386D2BD2-2A51-4571-A459-3337658F34A1}"/>
    <pc:docChg chg="undo redo custSel addSld delSld modSld sldOrd">
      <pc:chgData name="Julie Brastrup Clasen" userId="b620b8c0-b8ba-4620-82c7-05dde46e14df" providerId="ADAL" clId="{386D2BD2-2A51-4571-A459-3337658F34A1}" dt="2025-08-26T09:34:49.243" v="2958" actId="47"/>
      <pc:docMkLst>
        <pc:docMk/>
      </pc:docMkLst>
      <pc:sldChg chg="modSp mod">
        <pc:chgData name="Julie Brastrup Clasen" userId="b620b8c0-b8ba-4620-82c7-05dde46e14df" providerId="ADAL" clId="{386D2BD2-2A51-4571-A459-3337658F34A1}" dt="2025-08-26T08:34:55.612" v="4" actId="20577"/>
        <pc:sldMkLst>
          <pc:docMk/>
          <pc:sldMk cId="2221038666" sldId="256"/>
        </pc:sldMkLst>
        <pc:spChg chg="mod">
          <ac:chgData name="Julie Brastrup Clasen" userId="b620b8c0-b8ba-4620-82c7-05dde46e14df" providerId="ADAL" clId="{386D2BD2-2A51-4571-A459-3337658F34A1}" dt="2025-08-26T08:34:55.612" v="4" actId="20577"/>
          <ac:spMkLst>
            <pc:docMk/>
            <pc:sldMk cId="2221038666" sldId="256"/>
            <ac:spMk id="12" creationId="{26F58920-2815-37E9-E052-8D511F77734F}"/>
          </ac:spMkLst>
        </pc:spChg>
      </pc:sldChg>
      <pc:sldChg chg="modSp mod">
        <pc:chgData name="Julie Brastrup Clasen" userId="b620b8c0-b8ba-4620-82c7-05dde46e14df" providerId="ADAL" clId="{386D2BD2-2A51-4571-A459-3337658F34A1}" dt="2025-08-26T08:35:43.312" v="104" actId="20577"/>
        <pc:sldMkLst>
          <pc:docMk/>
          <pc:sldMk cId="2193022828" sldId="257"/>
        </pc:sldMkLst>
        <pc:spChg chg="mod">
          <ac:chgData name="Julie Brastrup Clasen" userId="b620b8c0-b8ba-4620-82c7-05dde46e14df" providerId="ADAL" clId="{386D2BD2-2A51-4571-A459-3337658F34A1}" dt="2025-08-26T08:35:00.845" v="13" actId="20577"/>
          <ac:spMkLst>
            <pc:docMk/>
            <pc:sldMk cId="2193022828" sldId="257"/>
            <ac:spMk id="4" creationId="{FECEB09D-2FF8-93CB-B498-AAFFEDE082B9}"/>
          </ac:spMkLst>
        </pc:spChg>
        <pc:spChg chg="mod">
          <ac:chgData name="Julie Brastrup Clasen" userId="b620b8c0-b8ba-4620-82c7-05dde46e14df" providerId="ADAL" clId="{386D2BD2-2A51-4571-A459-3337658F34A1}" dt="2025-08-26T08:35:33.620" v="81" actId="14100"/>
          <ac:spMkLst>
            <pc:docMk/>
            <pc:sldMk cId="2193022828" sldId="257"/>
            <ac:spMk id="5" creationId="{AF231052-EC81-D492-9E1F-DC4E867CB0D4}"/>
          </ac:spMkLst>
        </pc:spChg>
        <pc:graphicFrameChg chg="modGraphic">
          <ac:chgData name="Julie Brastrup Clasen" userId="b620b8c0-b8ba-4620-82c7-05dde46e14df" providerId="ADAL" clId="{386D2BD2-2A51-4571-A459-3337658F34A1}" dt="2025-08-26T08:35:43.312" v="104" actId="20577"/>
          <ac:graphicFrameMkLst>
            <pc:docMk/>
            <pc:sldMk cId="2193022828" sldId="257"/>
            <ac:graphicFrameMk id="6" creationId="{22B96600-A339-ECDE-5535-1E35CE710D5B}"/>
          </ac:graphicFrameMkLst>
        </pc:graphicFrameChg>
      </pc:sldChg>
      <pc:sldChg chg="modSp del mod">
        <pc:chgData name="Julie Brastrup Clasen" userId="b620b8c0-b8ba-4620-82c7-05dde46e14df" providerId="ADAL" clId="{386D2BD2-2A51-4571-A459-3337658F34A1}" dt="2025-08-26T08:36:22.687" v="128" actId="2696"/>
        <pc:sldMkLst>
          <pc:docMk/>
          <pc:sldMk cId="935447462" sldId="258"/>
        </pc:sldMkLst>
      </pc:sldChg>
      <pc:sldChg chg="add del">
        <pc:chgData name="Julie Brastrup Clasen" userId="b620b8c0-b8ba-4620-82c7-05dde46e14df" providerId="ADAL" clId="{386D2BD2-2A51-4571-A459-3337658F34A1}" dt="2025-08-26T09:34:44.825" v="2957"/>
        <pc:sldMkLst>
          <pc:docMk/>
          <pc:sldMk cId="977731868" sldId="263"/>
        </pc:sldMkLst>
      </pc:sldChg>
      <pc:sldChg chg="del">
        <pc:chgData name="Julie Brastrup Clasen" userId="b620b8c0-b8ba-4620-82c7-05dde46e14df" providerId="ADAL" clId="{386D2BD2-2A51-4571-A459-3337658F34A1}" dt="2025-08-26T08:51:20.058" v="522" actId="47"/>
        <pc:sldMkLst>
          <pc:docMk/>
          <pc:sldMk cId="835306333" sldId="276"/>
        </pc:sldMkLst>
      </pc:sldChg>
      <pc:sldChg chg="modSp mod">
        <pc:chgData name="Julie Brastrup Clasen" userId="b620b8c0-b8ba-4620-82c7-05dde46e14df" providerId="ADAL" clId="{386D2BD2-2A51-4571-A459-3337658F34A1}" dt="2025-08-26T09:28:24.178" v="2603" actId="20577"/>
        <pc:sldMkLst>
          <pc:docMk/>
          <pc:sldMk cId="1547821182" sldId="345"/>
        </pc:sldMkLst>
        <pc:spChg chg="mod">
          <ac:chgData name="Julie Brastrup Clasen" userId="b620b8c0-b8ba-4620-82c7-05dde46e14df" providerId="ADAL" clId="{386D2BD2-2A51-4571-A459-3337658F34A1}" dt="2025-08-26T09:25:15.660" v="2160"/>
          <ac:spMkLst>
            <pc:docMk/>
            <pc:sldMk cId="1547821182" sldId="345"/>
            <ac:spMk id="2" creationId="{6BB02C75-58C0-7709-DF2D-EB97D548F03A}"/>
          </ac:spMkLst>
        </pc:spChg>
        <pc:spChg chg="mod">
          <ac:chgData name="Julie Brastrup Clasen" userId="b620b8c0-b8ba-4620-82c7-05dde46e14df" providerId="ADAL" clId="{386D2BD2-2A51-4571-A459-3337658F34A1}" dt="2025-08-26T09:25:38.815" v="2217" actId="20577"/>
          <ac:spMkLst>
            <pc:docMk/>
            <pc:sldMk cId="1547821182" sldId="345"/>
            <ac:spMk id="3" creationId="{AE88493A-25BE-8902-F708-F4BADEE3CE93}"/>
          </ac:spMkLst>
        </pc:spChg>
        <pc:spChg chg="mod">
          <ac:chgData name="Julie Brastrup Clasen" userId="b620b8c0-b8ba-4620-82c7-05dde46e14df" providerId="ADAL" clId="{386D2BD2-2A51-4571-A459-3337658F34A1}" dt="2025-08-26T09:28:24.178" v="2603" actId="20577"/>
          <ac:spMkLst>
            <pc:docMk/>
            <pc:sldMk cId="1547821182" sldId="345"/>
            <ac:spMk id="17" creationId="{10BDD557-83C6-31CF-8CF8-2AAFC7C2879B}"/>
          </ac:spMkLst>
        </pc:spChg>
        <pc:spChg chg="mod">
          <ac:chgData name="Julie Brastrup Clasen" userId="b620b8c0-b8ba-4620-82c7-05dde46e14df" providerId="ADAL" clId="{386D2BD2-2A51-4571-A459-3337658F34A1}" dt="2025-08-26T09:27:00.880" v="2384" actId="20577"/>
          <ac:spMkLst>
            <pc:docMk/>
            <pc:sldMk cId="1547821182" sldId="345"/>
            <ac:spMk id="18" creationId="{8FE0588A-6911-FC11-234B-BEC3291F51CA}"/>
          </ac:spMkLst>
        </pc:spChg>
      </pc:sldChg>
      <pc:sldChg chg="del">
        <pc:chgData name="Julie Brastrup Clasen" userId="b620b8c0-b8ba-4620-82c7-05dde46e14df" providerId="ADAL" clId="{386D2BD2-2A51-4571-A459-3337658F34A1}" dt="2025-08-26T09:34:49.243" v="2958" actId="47"/>
        <pc:sldMkLst>
          <pc:docMk/>
          <pc:sldMk cId="2599959705" sldId="360"/>
        </pc:sldMkLst>
      </pc:sldChg>
      <pc:sldChg chg="del">
        <pc:chgData name="Julie Brastrup Clasen" userId="b620b8c0-b8ba-4620-82c7-05dde46e14df" providerId="ADAL" clId="{386D2BD2-2A51-4571-A459-3337658F34A1}" dt="2025-08-26T09:05:57.861" v="641" actId="47"/>
        <pc:sldMkLst>
          <pc:docMk/>
          <pc:sldMk cId="0" sldId="441"/>
        </pc:sldMkLst>
      </pc:sldChg>
      <pc:sldChg chg="modSp mod">
        <pc:chgData name="Julie Brastrup Clasen" userId="b620b8c0-b8ba-4620-82c7-05dde46e14df" providerId="ADAL" clId="{386D2BD2-2A51-4571-A459-3337658F34A1}" dt="2025-08-26T09:13:55.528" v="1397" actId="1076"/>
        <pc:sldMkLst>
          <pc:docMk/>
          <pc:sldMk cId="0" sldId="488"/>
        </pc:sldMkLst>
      </pc:sldChg>
      <pc:sldChg chg="delSp modSp mod">
        <pc:chgData name="Julie Brastrup Clasen" userId="b620b8c0-b8ba-4620-82c7-05dde46e14df" providerId="ADAL" clId="{386D2BD2-2A51-4571-A459-3337658F34A1}" dt="2025-08-26T09:15:22.190" v="1538" actId="207"/>
        <pc:sldMkLst>
          <pc:docMk/>
          <pc:sldMk cId="0" sldId="489"/>
        </pc:sldMkLst>
        <pc:spChg chg="mod">
          <ac:chgData name="Julie Brastrup Clasen" userId="b620b8c0-b8ba-4620-82c7-05dde46e14df" providerId="ADAL" clId="{386D2BD2-2A51-4571-A459-3337658F34A1}" dt="2025-08-26T09:14:21.055" v="1415" actId="14100"/>
          <ac:spMkLst>
            <pc:docMk/>
            <pc:sldMk cId="0" sldId="489"/>
            <ac:spMk id="37892" creationId="{D10F129C-6759-41DB-A49B-ABF172301D5A}"/>
          </ac:spMkLst>
        </pc:spChg>
      </pc:sldChg>
      <pc:sldChg chg="addSp delSp modSp mod">
        <pc:chgData name="Julie Brastrup Clasen" userId="b620b8c0-b8ba-4620-82c7-05dde46e14df" providerId="ADAL" clId="{386D2BD2-2A51-4571-A459-3337658F34A1}" dt="2025-08-26T09:17:05.735" v="1691" actId="17032"/>
        <pc:sldMkLst>
          <pc:docMk/>
          <pc:sldMk cId="0" sldId="490"/>
        </pc:sldMkLst>
        <pc:spChg chg="mod">
          <ac:chgData name="Julie Brastrup Clasen" userId="b620b8c0-b8ba-4620-82c7-05dde46e14df" providerId="ADAL" clId="{386D2BD2-2A51-4571-A459-3337658F34A1}" dt="2025-08-26T09:15:42.912" v="1579" actId="20577"/>
          <ac:spMkLst>
            <pc:docMk/>
            <pc:sldMk cId="0" sldId="490"/>
            <ac:spMk id="2" creationId="{B054D531-7EE7-4FC4-9A03-C2B400DE6C45}"/>
          </ac:spMkLst>
        </pc:spChg>
      </pc:sldChg>
      <pc:sldChg chg="delSp modSp mod">
        <pc:chgData name="Julie Brastrup Clasen" userId="b620b8c0-b8ba-4620-82c7-05dde46e14df" providerId="ADAL" clId="{386D2BD2-2A51-4571-A459-3337658F34A1}" dt="2025-08-26T09:18:18.057" v="1776" actId="20577"/>
        <pc:sldMkLst>
          <pc:docMk/>
          <pc:sldMk cId="0" sldId="497"/>
        </pc:sldMkLst>
        <pc:spChg chg="mod">
          <ac:chgData name="Julie Brastrup Clasen" userId="b620b8c0-b8ba-4620-82c7-05dde46e14df" providerId="ADAL" clId="{386D2BD2-2A51-4571-A459-3337658F34A1}" dt="2025-08-26T09:18:18.057" v="1776" actId="20577"/>
          <ac:spMkLst>
            <pc:docMk/>
            <pc:sldMk cId="0" sldId="497"/>
            <ac:spMk id="2" creationId="{54D17CA3-684C-4903-8FBC-68322D515C82}"/>
          </ac:spMkLst>
        </pc:spChg>
        <pc:spChg chg="mod">
          <ac:chgData name="Julie Brastrup Clasen" userId="b620b8c0-b8ba-4620-82c7-05dde46e14df" providerId="ADAL" clId="{386D2BD2-2A51-4571-A459-3337658F34A1}" dt="2025-08-26T09:17:51.008" v="1731" actId="20577"/>
          <ac:spMkLst>
            <pc:docMk/>
            <pc:sldMk cId="0" sldId="497"/>
            <ac:spMk id="37000" creationId="{CB606576-7DD8-4967-9486-A75AE140551F}"/>
          </ac:spMkLst>
        </pc:spChg>
      </pc:sldChg>
      <pc:sldChg chg="delSp modSp mod">
        <pc:chgData name="Julie Brastrup Clasen" userId="b620b8c0-b8ba-4620-82c7-05dde46e14df" providerId="ADAL" clId="{386D2BD2-2A51-4571-A459-3337658F34A1}" dt="2025-08-26T09:19:34.046" v="1804" actId="20577"/>
        <pc:sldMkLst>
          <pc:docMk/>
          <pc:sldMk cId="0" sldId="529"/>
        </pc:sldMkLst>
        <pc:spChg chg="mod">
          <ac:chgData name="Julie Brastrup Clasen" userId="b620b8c0-b8ba-4620-82c7-05dde46e14df" providerId="ADAL" clId="{386D2BD2-2A51-4571-A459-3337658F34A1}" dt="2025-08-26T09:19:34.046" v="1804" actId="20577"/>
          <ac:spMkLst>
            <pc:docMk/>
            <pc:sldMk cId="0" sldId="529"/>
            <ac:spMk id="44035" creationId="{783527F4-5DBF-4EDD-9F93-069A1CED748D}"/>
          </ac:spMkLst>
        </pc:spChg>
      </pc:sldChg>
      <pc:sldChg chg="addSp delSp modSp mod">
        <pc:chgData name="Julie Brastrup Clasen" userId="b620b8c0-b8ba-4620-82c7-05dde46e14df" providerId="ADAL" clId="{386D2BD2-2A51-4571-A459-3337658F34A1}" dt="2025-08-26T09:21:24.319" v="1867" actId="1076"/>
        <pc:sldMkLst>
          <pc:docMk/>
          <pc:sldMk cId="0" sldId="530"/>
        </pc:sldMkLst>
        <pc:spChg chg="add mod">
          <ac:chgData name="Julie Brastrup Clasen" userId="b620b8c0-b8ba-4620-82c7-05dde46e14df" providerId="ADAL" clId="{386D2BD2-2A51-4571-A459-3337658F34A1}" dt="2025-08-26T09:21:08.243" v="1853"/>
          <ac:spMkLst>
            <pc:docMk/>
            <pc:sldMk cId="0" sldId="530"/>
            <ac:spMk id="5" creationId="{1E035031-0721-3B30-B468-7DEA903B4CA2}"/>
          </ac:spMkLst>
        </pc:spChg>
        <pc:spChg chg="mod">
          <ac:chgData name="Julie Brastrup Clasen" userId="b620b8c0-b8ba-4620-82c7-05dde46e14df" providerId="ADAL" clId="{386D2BD2-2A51-4571-A459-3337658F34A1}" dt="2025-08-26T09:20:00.503" v="1807"/>
          <ac:spMkLst>
            <pc:docMk/>
            <pc:sldMk cId="0" sldId="530"/>
            <ac:spMk id="46083" creationId="{8DAE1C80-33C9-4021-93CE-4EF4CA9812C3}"/>
          </ac:spMkLst>
        </pc:spChg>
        <pc:spChg chg="mod">
          <ac:chgData name="Julie Brastrup Clasen" userId="b620b8c0-b8ba-4620-82c7-05dde46e14df" providerId="ADAL" clId="{386D2BD2-2A51-4571-A459-3337658F34A1}" dt="2025-08-26T09:21:24.319" v="1867" actId="1076"/>
          <ac:spMkLst>
            <pc:docMk/>
            <pc:sldMk cId="0" sldId="530"/>
            <ac:spMk id="46091" creationId="{36017D00-D334-4FDF-9D98-8E3C6ACDF46C}"/>
          </ac:spMkLst>
        </pc:spChg>
        <pc:grpChg chg="mod">
          <ac:chgData name="Julie Brastrup Clasen" userId="b620b8c0-b8ba-4620-82c7-05dde46e14df" providerId="ADAL" clId="{386D2BD2-2A51-4571-A459-3337658F34A1}" dt="2025-08-26T09:21:24.319" v="1867" actId="1076"/>
          <ac:grpSpMkLst>
            <pc:docMk/>
            <pc:sldMk cId="0" sldId="530"/>
            <ac:grpSpMk id="46084" creationId="{3C2EDF90-0071-4ADB-988D-A555BD59D680}"/>
          </ac:grpSpMkLst>
        </pc:grpChg>
        <pc:cxnChg chg="mod">
          <ac:chgData name="Julie Brastrup Clasen" userId="b620b8c0-b8ba-4620-82c7-05dde46e14df" providerId="ADAL" clId="{386D2BD2-2A51-4571-A459-3337658F34A1}" dt="2025-08-26T09:21:24.319" v="1867" actId="1076"/>
          <ac:cxnSpMkLst>
            <pc:docMk/>
            <pc:sldMk cId="0" sldId="530"/>
            <ac:cxnSpMk id="28" creationId="{D31E5762-183C-4B07-973F-DA9AD81DA63C}"/>
          </ac:cxnSpMkLst>
        </pc:cxnChg>
        <pc:cxnChg chg="mod">
          <ac:chgData name="Julie Brastrup Clasen" userId="b620b8c0-b8ba-4620-82c7-05dde46e14df" providerId="ADAL" clId="{386D2BD2-2A51-4571-A459-3337658F34A1}" dt="2025-08-26T09:21:24.319" v="1867" actId="1076"/>
          <ac:cxnSpMkLst>
            <pc:docMk/>
            <pc:sldMk cId="0" sldId="530"/>
            <ac:cxnSpMk id="29" creationId="{0EBDC355-BB26-438E-A1EC-A0EF07F04E33}"/>
          </ac:cxnSpMkLst>
        </pc:cxnChg>
      </pc:sldChg>
      <pc:sldChg chg="addSp delSp modSp mod">
        <pc:chgData name="Julie Brastrup Clasen" userId="b620b8c0-b8ba-4620-82c7-05dde46e14df" providerId="ADAL" clId="{386D2BD2-2A51-4571-A459-3337658F34A1}" dt="2025-08-26T09:22:58.554" v="1894" actId="20577"/>
        <pc:sldMkLst>
          <pc:docMk/>
          <pc:sldMk cId="0" sldId="531"/>
        </pc:sldMkLst>
        <pc:spChg chg="add mod">
          <ac:chgData name="Julie Brastrup Clasen" userId="b620b8c0-b8ba-4620-82c7-05dde46e14df" providerId="ADAL" clId="{386D2BD2-2A51-4571-A459-3337658F34A1}" dt="2025-08-26T09:21:04.604" v="1851"/>
          <ac:spMkLst>
            <pc:docMk/>
            <pc:sldMk cId="0" sldId="531"/>
            <ac:spMk id="5" creationId="{F9E2C758-0CB1-2880-F1DE-8AC2CF2DDB27}"/>
          </ac:spMkLst>
        </pc:spChg>
        <pc:spChg chg="add mod">
          <ac:chgData name="Julie Brastrup Clasen" userId="b620b8c0-b8ba-4620-82c7-05dde46e14df" providerId="ADAL" clId="{386D2BD2-2A51-4571-A459-3337658F34A1}" dt="2025-08-26T09:21:28.224" v="1869"/>
          <ac:spMkLst>
            <pc:docMk/>
            <pc:sldMk cId="0" sldId="531"/>
            <ac:spMk id="6" creationId="{5F9E1C92-CBDA-F015-90B8-ECF407360B26}"/>
          </ac:spMkLst>
        </pc:spChg>
        <pc:spChg chg="mod">
          <ac:chgData name="Julie Brastrup Clasen" userId="b620b8c0-b8ba-4620-82c7-05dde46e14df" providerId="ADAL" clId="{386D2BD2-2A51-4571-A459-3337658F34A1}" dt="2025-08-26T09:20:07.600" v="1810"/>
          <ac:spMkLst>
            <pc:docMk/>
            <pc:sldMk cId="0" sldId="531"/>
            <ac:spMk id="48131" creationId="{924B4D8C-69FA-47D3-9D54-77DE33F6DF64}"/>
          </ac:spMkLst>
        </pc:spChg>
        <pc:spChg chg="mod">
          <ac:chgData name="Julie Brastrup Clasen" userId="b620b8c0-b8ba-4620-82c7-05dde46e14df" providerId="ADAL" clId="{386D2BD2-2A51-4571-A459-3337658F34A1}" dt="2025-08-26T09:22:58.554" v="1894" actId="20577"/>
          <ac:spMkLst>
            <pc:docMk/>
            <pc:sldMk cId="0" sldId="531"/>
            <ac:spMk id="48143" creationId="{6A958AB5-F3FB-4D88-BFE2-54D9C5A0ED9A}"/>
          </ac:spMkLst>
        </pc:spChg>
        <pc:grpChg chg="mod">
          <ac:chgData name="Julie Brastrup Clasen" userId="b620b8c0-b8ba-4620-82c7-05dde46e14df" providerId="ADAL" clId="{386D2BD2-2A51-4571-A459-3337658F34A1}" dt="2025-08-26T09:21:27.959" v="1868" actId="478"/>
          <ac:grpSpMkLst>
            <pc:docMk/>
            <pc:sldMk cId="0" sldId="531"/>
            <ac:grpSpMk id="48132" creationId="{E8485CC0-39C5-42F1-AA35-68FDB1B71630}"/>
          </ac:grpSpMkLst>
        </pc:grpChg>
        <pc:cxnChg chg="mod">
          <ac:chgData name="Julie Brastrup Clasen" userId="b620b8c0-b8ba-4620-82c7-05dde46e14df" providerId="ADAL" clId="{386D2BD2-2A51-4571-A459-3337658F34A1}" dt="2025-08-26T09:21:27.959" v="1868" actId="478"/>
          <ac:cxnSpMkLst>
            <pc:docMk/>
            <pc:sldMk cId="0" sldId="531"/>
            <ac:cxnSpMk id="28" creationId="{8A2D2FFE-9A82-46AF-AAC2-DDC19860ABF1}"/>
          </ac:cxnSpMkLst>
        </pc:cxnChg>
        <pc:cxnChg chg="mod">
          <ac:chgData name="Julie Brastrup Clasen" userId="b620b8c0-b8ba-4620-82c7-05dde46e14df" providerId="ADAL" clId="{386D2BD2-2A51-4571-A459-3337658F34A1}" dt="2025-08-26T09:21:27.959" v="1868" actId="478"/>
          <ac:cxnSpMkLst>
            <pc:docMk/>
            <pc:sldMk cId="0" sldId="531"/>
            <ac:cxnSpMk id="29" creationId="{54C156EE-EB4F-4921-840C-FBF3195EEE42}"/>
          </ac:cxnSpMkLst>
        </pc:cxnChg>
      </pc:sldChg>
      <pc:sldChg chg="addSp delSp modSp mod">
        <pc:chgData name="Julie Brastrup Clasen" userId="b620b8c0-b8ba-4620-82c7-05dde46e14df" providerId="ADAL" clId="{386D2BD2-2A51-4571-A459-3337658F34A1}" dt="2025-08-26T09:23:18.170" v="1917" actId="20577"/>
        <pc:sldMkLst>
          <pc:docMk/>
          <pc:sldMk cId="0" sldId="532"/>
        </pc:sldMkLst>
        <pc:spChg chg="add mod">
          <ac:chgData name="Julie Brastrup Clasen" userId="b620b8c0-b8ba-4620-82c7-05dde46e14df" providerId="ADAL" clId="{386D2BD2-2A51-4571-A459-3337658F34A1}" dt="2025-08-26T09:21:00.958" v="1849"/>
          <ac:spMkLst>
            <pc:docMk/>
            <pc:sldMk cId="0" sldId="532"/>
            <ac:spMk id="7" creationId="{5905E074-C64C-308F-D977-4C39A48B6981}"/>
          </ac:spMkLst>
        </pc:spChg>
        <pc:spChg chg="add mod">
          <ac:chgData name="Julie Brastrup Clasen" userId="b620b8c0-b8ba-4620-82c7-05dde46e14df" providerId="ADAL" clId="{386D2BD2-2A51-4571-A459-3337658F34A1}" dt="2025-08-26T09:21:31.343" v="1871"/>
          <ac:spMkLst>
            <pc:docMk/>
            <pc:sldMk cId="0" sldId="532"/>
            <ac:spMk id="8" creationId="{F93B6C95-6C80-A900-DF80-E697C33A4F73}"/>
          </ac:spMkLst>
        </pc:spChg>
        <pc:spChg chg="mod">
          <ac:chgData name="Julie Brastrup Clasen" userId="b620b8c0-b8ba-4620-82c7-05dde46e14df" providerId="ADAL" clId="{386D2BD2-2A51-4571-A459-3337658F34A1}" dt="2025-08-26T09:20:16.333" v="1813"/>
          <ac:spMkLst>
            <pc:docMk/>
            <pc:sldMk cId="0" sldId="532"/>
            <ac:spMk id="50179" creationId="{23048291-082D-43BB-B9A1-CF7018C13D18}"/>
          </ac:spMkLst>
        </pc:spChg>
        <pc:spChg chg="mod">
          <ac:chgData name="Julie Brastrup Clasen" userId="b620b8c0-b8ba-4620-82c7-05dde46e14df" providerId="ADAL" clId="{386D2BD2-2A51-4571-A459-3337658F34A1}" dt="2025-08-26T09:23:18.170" v="1917" actId="20577"/>
          <ac:spMkLst>
            <pc:docMk/>
            <pc:sldMk cId="0" sldId="532"/>
            <ac:spMk id="50192" creationId="{EA84CC43-588E-4B66-B3E1-5ABBC10FF451}"/>
          </ac:spMkLst>
        </pc:spChg>
        <pc:spChg chg="mod">
          <ac:chgData name="Julie Brastrup Clasen" userId="b620b8c0-b8ba-4620-82c7-05dde46e14df" providerId="ADAL" clId="{386D2BD2-2A51-4571-A459-3337658F34A1}" dt="2025-08-26T09:23:04.851" v="1899" actId="20577"/>
          <ac:spMkLst>
            <pc:docMk/>
            <pc:sldMk cId="0" sldId="532"/>
            <ac:spMk id="50200" creationId="{ECB0C54E-5BE5-462E-BFE5-1E059C5171F3}"/>
          </ac:spMkLst>
        </pc:spChg>
        <pc:grpChg chg="mod">
          <ac:chgData name="Julie Brastrup Clasen" userId="b620b8c0-b8ba-4620-82c7-05dde46e14df" providerId="ADAL" clId="{386D2BD2-2A51-4571-A459-3337658F34A1}" dt="2025-08-26T09:21:31.134" v="1870" actId="478"/>
          <ac:grpSpMkLst>
            <pc:docMk/>
            <pc:sldMk cId="0" sldId="532"/>
            <ac:grpSpMk id="50180" creationId="{85091A75-D515-4D31-97D2-FC767B6944C5}"/>
          </ac:grpSpMkLst>
        </pc:grpChg>
        <pc:cxnChg chg="mod">
          <ac:chgData name="Julie Brastrup Clasen" userId="b620b8c0-b8ba-4620-82c7-05dde46e14df" providerId="ADAL" clId="{386D2BD2-2A51-4571-A459-3337658F34A1}" dt="2025-08-26T09:21:31.134" v="1870" actId="478"/>
          <ac:cxnSpMkLst>
            <pc:docMk/>
            <pc:sldMk cId="0" sldId="532"/>
            <ac:cxnSpMk id="28" creationId="{94CB71DC-41C4-4FD7-A899-1A3E6B9D290B}"/>
          </ac:cxnSpMkLst>
        </pc:cxnChg>
        <pc:cxnChg chg="mod">
          <ac:chgData name="Julie Brastrup Clasen" userId="b620b8c0-b8ba-4620-82c7-05dde46e14df" providerId="ADAL" clId="{386D2BD2-2A51-4571-A459-3337658F34A1}" dt="2025-08-26T09:21:31.134" v="1870" actId="478"/>
          <ac:cxnSpMkLst>
            <pc:docMk/>
            <pc:sldMk cId="0" sldId="532"/>
            <ac:cxnSpMk id="29" creationId="{39812A11-34CE-428A-8D8E-7AFC6C1FF8AD}"/>
          </ac:cxnSpMkLst>
        </pc:cxnChg>
      </pc:sldChg>
      <pc:sldChg chg="addSp delSp modSp mod">
        <pc:chgData name="Julie Brastrup Clasen" userId="b620b8c0-b8ba-4620-82c7-05dde46e14df" providerId="ADAL" clId="{386D2BD2-2A51-4571-A459-3337658F34A1}" dt="2025-08-26T09:24:05.847" v="1995" actId="20577"/>
        <pc:sldMkLst>
          <pc:docMk/>
          <pc:sldMk cId="0" sldId="533"/>
        </pc:sldMkLst>
        <pc:spChg chg="add mod">
          <ac:chgData name="Julie Brastrup Clasen" userId="b620b8c0-b8ba-4620-82c7-05dde46e14df" providerId="ADAL" clId="{386D2BD2-2A51-4571-A459-3337658F34A1}" dt="2025-08-26T09:21:34.822" v="1873"/>
          <ac:spMkLst>
            <pc:docMk/>
            <pc:sldMk cId="0" sldId="533"/>
            <ac:spMk id="4" creationId="{E3CDD29D-9D24-247D-875C-E963439A2B80}"/>
          </ac:spMkLst>
        </pc:spChg>
        <pc:spChg chg="mod">
          <ac:chgData name="Julie Brastrup Clasen" userId="b620b8c0-b8ba-4620-82c7-05dde46e14df" providerId="ADAL" clId="{386D2BD2-2A51-4571-A459-3337658F34A1}" dt="2025-08-26T09:24:05.847" v="1995" actId="20577"/>
          <ac:spMkLst>
            <pc:docMk/>
            <pc:sldMk cId="0" sldId="533"/>
            <ac:spMk id="39" creationId="{34893D79-41F5-4530-B266-317586C4180F}"/>
          </ac:spMkLst>
        </pc:spChg>
        <pc:spChg chg="mod">
          <ac:chgData name="Julie Brastrup Clasen" userId="b620b8c0-b8ba-4620-82c7-05dde46e14df" providerId="ADAL" clId="{386D2BD2-2A51-4571-A459-3337658F34A1}" dt="2025-08-26T09:23:58.977" v="1980" actId="20577"/>
          <ac:spMkLst>
            <pc:docMk/>
            <pc:sldMk cId="0" sldId="533"/>
            <ac:spMk id="43" creationId="{EAE336C5-4767-40DA-B3AB-A21E9C94CBF6}"/>
          </ac:spMkLst>
        </pc:spChg>
        <pc:spChg chg="mod">
          <ac:chgData name="Julie Brastrup Clasen" userId="b620b8c0-b8ba-4620-82c7-05dde46e14df" providerId="ADAL" clId="{386D2BD2-2A51-4571-A459-3337658F34A1}" dt="2025-08-26T09:20:22.429" v="1815"/>
          <ac:spMkLst>
            <pc:docMk/>
            <pc:sldMk cId="0" sldId="533"/>
            <ac:spMk id="52227" creationId="{0DFAD3FC-ADC5-415E-BE99-4D82A83B3D11}"/>
          </ac:spMkLst>
        </pc:spChg>
        <pc:spChg chg="mod">
          <ac:chgData name="Julie Brastrup Clasen" userId="b620b8c0-b8ba-4620-82c7-05dde46e14df" providerId="ADAL" clId="{386D2BD2-2A51-4571-A459-3337658F34A1}" dt="2025-08-26T09:23:44.712" v="1960" actId="20577"/>
          <ac:spMkLst>
            <pc:docMk/>
            <pc:sldMk cId="0" sldId="533"/>
            <ac:spMk id="52246" creationId="{E15E0B5B-52B5-4921-9CC1-080C3E81AF53}"/>
          </ac:spMkLst>
        </pc:spChg>
        <pc:spChg chg="mod">
          <ac:chgData name="Julie Brastrup Clasen" userId="b620b8c0-b8ba-4620-82c7-05dde46e14df" providerId="ADAL" clId="{386D2BD2-2A51-4571-A459-3337658F34A1}" dt="2025-08-26T09:23:55.839" v="1975" actId="20577"/>
          <ac:spMkLst>
            <pc:docMk/>
            <pc:sldMk cId="0" sldId="533"/>
            <ac:spMk id="52249" creationId="{B2F52165-CBCA-4B0D-A5FA-D5F8E57B941F}"/>
          </ac:spMkLst>
        </pc:spChg>
        <pc:spChg chg="mod">
          <ac:chgData name="Julie Brastrup Clasen" userId="b620b8c0-b8ba-4620-82c7-05dde46e14df" providerId="ADAL" clId="{386D2BD2-2A51-4571-A459-3337658F34A1}" dt="2025-08-26T09:23:37.384" v="1942" actId="20577"/>
          <ac:spMkLst>
            <pc:docMk/>
            <pc:sldMk cId="0" sldId="533"/>
            <ac:spMk id="52250" creationId="{A2BE1A35-5222-4D82-80BE-066B10ACF748}"/>
          </ac:spMkLst>
        </pc:spChg>
        <pc:spChg chg="mod">
          <ac:chgData name="Julie Brastrup Clasen" userId="b620b8c0-b8ba-4620-82c7-05dde46e14df" providerId="ADAL" clId="{386D2BD2-2A51-4571-A459-3337658F34A1}" dt="2025-08-26T09:23:26.592" v="1922" actId="20577"/>
          <ac:spMkLst>
            <pc:docMk/>
            <pc:sldMk cId="0" sldId="533"/>
            <ac:spMk id="52258" creationId="{97D71096-BC1E-4935-B193-C6A38C9126C8}"/>
          </ac:spMkLst>
        </pc:spChg>
        <pc:spChg chg="mod">
          <ac:chgData name="Julie Brastrup Clasen" userId="b620b8c0-b8ba-4620-82c7-05dde46e14df" providerId="ADAL" clId="{386D2BD2-2A51-4571-A459-3337658F34A1}" dt="2025-08-26T09:21:34.617" v="1872" actId="478"/>
          <ac:spMkLst>
            <pc:docMk/>
            <pc:sldMk cId="0" sldId="533"/>
            <ac:spMk id="52259" creationId="{0B913C13-D832-43B6-8820-A909CEF2A441}"/>
          </ac:spMkLst>
        </pc:spChg>
        <pc:grpChg chg="mod">
          <ac:chgData name="Julie Brastrup Clasen" userId="b620b8c0-b8ba-4620-82c7-05dde46e14df" providerId="ADAL" clId="{386D2BD2-2A51-4571-A459-3337658F34A1}" dt="2025-08-26T09:21:34.617" v="1872" actId="478"/>
          <ac:grpSpMkLst>
            <pc:docMk/>
            <pc:sldMk cId="0" sldId="533"/>
            <ac:grpSpMk id="52228" creationId="{62FE52CA-E74D-4DDA-A667-C6A6751BEFF6}"/>
          </ac:grpSpMkLst>
        </pc:grpChg>
        <pc:cxnChg chg="mod">
          <ac:chgData name="Julie Brastrup Clasen" userId="b620b8c0-b8ba-4620-82c7-05dde46e14df" providerId="ADAL" clId="{386D2BD2-2A51-4571-A459-3337658F34A1}" dt="2025-08-26T09:21:34.617" v="1872" actId="478"/>
          <ac:cxnSpMkLst>
            <pc:docMk/>
            <pc:sldMk cId="0" sldId="533"/>
            <ac:cxnSpMk id="28" creationId="{92972919-90C2-4B78-B929-59736A76612C}"/>
          </ac:cxnSpMkLst>
        </pc:cxnChg>
        <pc:cxnChg chg="mod">
          <ac:chgData name="Julie Brastrup Clasen" userId="b620b8c0-b8ba-4620-82c7-05dde46e14df" providerId="ADAL" clId="{386D2BD2-2A51-4571-A459-3337658F34A1}" dt="2025-08-26T09:21:34.617" v="1872" actId="478"/>
          <ac:cxnSpMkLst>
            <pc:docMk/>
            <pc:sldMk cId="0" sldId="533"/>
            <ac:cxnSpMk id="29" creationId="{266D6C4E-A565-4003-9BF5-784207A26DA4}"/>
          </ac:cxnSpMkLst>
        </pc:cxnChg>
      </pc:sldChg>
      <pc:sldChg chg="modSp mod">
        <pc:chgData name="Julie Brastrup Clasen" userId="b620b8c0-b8ba-4620-82c7-05dde46e14df" providerId="ADAL" clId="{386D2BD2-2A51-4571-A459-3337658F34A1}" dt="2025-08-26T09:24:14.536" v="2009" actId="20577"/>
        <pc:sldMkLst>
          <pc:docMk/>
          <pc:sldMk cId="0" sldId="534"/>
        </pc:sldMkLst>
        <pc:spChg chg="mod">
          <ac:chgData name="Julie Brastrup Clasen" userId="b620b8c0-b8ba-4620-82c7-05dde46e14df" providerId="ADAL" clId="{386D2BD2-2A51-4571-A459-3337658F34A1}" dt="2025-08-26T09:24:14.536" v="2009" actId="20577"/>
          <ac:spMkLst>
            <pc:docMk/>
            <pc:sldMk cId="0" sldId="534"/>
            <ac:spMk id="5" creationId="{67D13D14-59C0-139C-6059-AFBFF322DEA7}"/>
          </ac:spMkLst>
        </pc:spChg>
      </pc:sldChg>
      <pc:sldChg chg="modSp">
        <pc:chgData name="Julie Brastrup Clasen" userId="b620b8c0-b8ba-4620-82c7-05dde46e14df" providerId="ADAL" clId="{386D2BD2-2A51-4571-A459-3337658F34A1}" dt="2025-08-26T09:24:22.493" v="2010"/>
        <pc:sldMkLst>
          <pc:docMk/>
          <pc:sldMk cId="0" sldId="535"/>
        </pc:sldMkLst>
        <pc:spChg chg="mod">
          <ac:chgData name="Julie Brastrup Clasen" userId="b620b8c0-b8ba-4620-82c7-05dde46e14df" providerId="ADAL" clId="{386D2BD2-2A51-4571-A459-3337658F34A1}" dt="2025-08-26T09:24:22.493" v="2010"/>
          <ac:spMkLst>
            <pc:docMk/>
            <pc:sldMk cId="0" sldId="535"/>
            <ac:spMk id="3" creationId="{5DE08D77-4AE6-E05E-4428-04EBC27EABD9}"/>
          </ac:spMkLst>
        </pc:spChg>
      </pc:sldChg>
      <pc:sldChg chg="modSp">
        <pc:chgData name="Julie Brastrup Clasen" userId="b620b8c0-b8ba-4620-82c7-05dde46e14df" providerId="ADAL" clId="{386D2BD2-2A51-4571-A459-3337658F34A1}" dt="2025-08-26T09:24:24.611" v="2011"/>
        <pc:sldMkLst>
          <pc:docMk/>
          <pc:sldMk cId="0" sldId="536"/>
        </pc:sldMkLst>
        <pc:spChg chg="mod">
          <ac:chgData name="Julie Brastrup Clasen" userId="b620b8c0-b8ba-4620-82c7-05dde46e14df" providerId="ADAL" clId="{386D2BD2-2A51-4571-A459-3337658F34A1}" dt="2025-08-26T09:24:24.611" v="2011"/>
          <ac:spMkLst>
            <pc:docMk/>
            <pc:sldMk cId="0" sldId="536"/>
            <ac:spMk id="3" creationId="{1678F7E3-8088-C6E7-99E5-FA0013BFF553}"/>
          </ac:spMkLst>
        </pc:spChg>
      </pc:sldChg>
      <pc:sldChg chg="modSp">
        <pc:chgData name="Julie Brastrup Clasen" userId="b620b8c0-b8ba-4620-82c7-05dde46e14df" providerId="ADAL" clId="{386D2BD2-2A51-4571-A459-3337658F34A1}" dt="2025-08-26T09:24:54.375" v="2094" actId="20577"/>
        <pc:sldMkLst>
          <pc:docMk/>
          <pc:sldMk cId="0" sldId="539"/>
        </pc:sldMkLst>
        <pc:spChg chg="mod">
          <ac:chgData name="Julie Brastrup Clasen" userId="b620b8c0-b8ba-4620-82c7-05dde46e14df" providerId="ADAL" clId="{386D2BD2-2A51-4571-A459-3337658F34A1}" dt="2025-08-26T09:24:27.257" v="2012"/>
          <ac:spMkLst>
            <pc:docMk/>
            <pc:sldMk cId="0" sldId="539"/>
            <ac:spMk id="4" creationId="{6A2311C5-AF8D-1095-CA82-E58B36C211FC}"/>
          </ac:spMkLst>
        </pc:spChg>
        <pc:spChg chg="mod">
          <ac:chgData name="Julie Brastrup Clasen" userId="b620b8c0-b8ba-4620-82c7-05dde46e14df" providerId="ADAL" clId="{386D2BD2-2A51-4571-A459-3337658F34A1}" dt="2025-08-26T09:24:54.375" v="2094" actId="20577"/>
          <ac:spMkLst>
            <pc:docMk/>
            <pc:sldMk cId="0" sldId="539"/>
            <ac:spMk id="67" creationId="{98DD8D51-131B-4736-985F-4B3A2FCB4BE3}"/>
          </ac:spMkLst>
        </pc:spChg>
      </pc:sldChg>
      <pc:sldChg chg="modSp mod">
        <pc:chgData name="Julie Brastrup Clasen" userId="b620b8c0-b8ba-4620-82c7-05dde46e14df" providerId="ADAL" clId="{386D2BD2-2A51-4571-A459-3337658F34A1}" dt="2025-08-26T09:25:12.191" v="2159" actId="20577"/>
        <pc:sldMkLst>
          <pc:docMk/>
          <pc:sldMk cId="0" sldId="540"/>
        </pc:sldMkLst>
        <pc:spChg chg="mod">
          <ac:chgData name="Julie Brastrup Clasen" userId="b620b8c0-b8ba-4620-82c7-05dde46e14df" providerId="ADAL" clId="{386D2BD2-2A51-4571-A459-3337658F34A1}" dt="2025-08-26T09:25:12.191" v="2159" actId="20577"/>
          <ac:spMkLst>
            <pc:docMk/>
            <pc:sldMk cId="0" sldId="540"/>
            <ac:spMk id="67" creationId="{E3043408-91DE-4C36-AADA-3556C8CF7716}"/>
          </ac:spMkLst>
        </pc:spChg>
        <pc:spChg chg="mod">
          <ac:chgData name="Julie Brastrup Clasen" userId="b620b8c0-b8ba-4620-82c7-05dde46e14df" providerId="ADAL" clId="{386D2BD2-2A51-4571-A459-3337658F34A1}" dt="2025-08-26T09:24:58.187" v="2095"/>
          <ac:spMkLst>
            <pc:docMk/>
            <pc:sldMk cId="0" sldId="540"/>
            <ac:spMk id="68" creationId="{83FBD3A3-48C2-48C4-B2E8-33C18A0F2EF0}"/>
          </ac:spMkLst>
        </pc:spChg>
      </pc:sldChg>
      <pc:sldChg chg="add">
        <pc:chgData name="Julie Brastrup Clasen" userId="b620b8c0-b8ba-4620-82c7-05dde46e14df" providerId="ADAL" clId="{386D2BD2-2A51-4571-A459-3337658F34A1}" dt="2025-08-26T08:51:17.400" v="521"/>
        <pc:sldMkLst>
          <pc:docMk/>
          <pc:sldMk cId="0" sldId="989"/>
        </pc:sldMkLst>
      </pc:sldChg>
      <pc:sldChg chg="modSp mod">
        <pc:chgData name="Julie Brastrup Clasen" userId="b620b8c0-b8ba-4620-82c7-05dde46e14df" providerId="ADAL" clId="{386D2BD2-2A51-4571-A459-3337658F34A1}" dt="2025-08-26T09:09:41.964" v="1025" actId="20577"/>
        <pc:sldMkLst>
          <pc:docMk/>
          <pc:sldMk cId="2420687332" sldId="1014"/>
        </pc:sldMkLst>
        <pc:spChg chg="mod">
          <ac:chgData name="Julie Brastrup Clasen" userId="b620b8c0-b8ba-4620-82c7-05dde46e14df" providerId="ADAL" clId="{386D2BD2-2A51-4571-A459-3337658F34A1}" dt="2025-08-26T09:08:20.187" v="874" actId="20577"/>
          <ac:spMkLst>
            <pc:docMk/>
            <pc:sldMk cId="2420687332" sldId="1014"/>
            <ac:spMk id="2" creationId="{3E8CC3CD-7C3E-4A90-8617-05E4EC55087F}"/>
          </ac:spMkLst>
        </pc:spChg>
        <pc:spChg chg="mod">
          <ac:chgData name="Julie Brastrup Clasen" userId="b620b8c0-b8ba-4620-82c7-05dde46e14df" providerId="ADAL" clId="{386D2BD2-2A51-4571-A459-3337658F34A1}" dt="2025-08-26T09:09:41.964" v="1025" actId="20577"/>
          <ac:spMkLst>
            <pc:docMk/>
            <pc:sldMk cId="2420687332" sldId="1014"/>
            <ac:spMk id="4" creationId="{AE5E397E-66A3-9EEC-BE50-06959EB02E91}"/>
          </ac:spMkLst>
        </pc:spChg>
        <pc:picChg chg="mod">
          <ac:chgData name="Julie Brastrup Clasen" userId="b620b8c0-b8ba-4620-82c7-05dde46e14df" providerId="ADAL" clId="{386D2BD2-2A51-4571-A459-3337658F34A1}" dt="2025-08-26T09:08:30.649" v="892" actId="1076"/>
          <ac:picMkLst>
            <pc:docMk/>
            <pc:sldMk cId="2420687332" sldId="1014"/>
            <ac:picMk id="65" creationId="{884F4D87-3955-48AC-8DA8-3DDBCEB850FE}"/>
          </ac:picMkLst>
        </pc:picChg>
      </pc:sldChg>
      <pc:sldChg chg="modSp mod">
        <pc:chgData name="Julie Brastrup Clasen" userId="b620b8c0-b8ba-4620-82c7-05dde46e14df" providerId="ADAL" clId="{386D2BD2-2A51-4571-A459-3337658F34A1}" dt="2025-08-26T09:10:09.404" v="1068" actId="20577"/>
        <pc:sldMkLst>
          <pc:docMk/>
          <pc:sldMk cId="4054819548" sldId="1015"/>
        </pc:sldMkLst>
        <pc:spChg chg="mod">
          <ac:chgData name="Julie Brastrup Clasen" userId="b620b8c0-b8ba-4620-82c7-05dde46e14df" providerId="ADAL" clId="{386D2BD2-2A51-4571-A459-3337658F34A1}" dt="2025-08-26T09:09:47.130" v="1028" actId="20577"/>
          <ac:spMkLst>
            <pc:docMk/>
            <pc:sldMk cId="4054819548" sldId="1015"/>
            <ac:spMk id="2" creationId="{AF013E1B-A7DB-43AA-B475-CC5C814F1952}"/>
          </ac:spMkLst>
        </pc:spChg>
        <pc:spChg chg="mod">
          <ac:chgData name="Julie Brastrup Clasen" userId="b620b8c0-b8ba-4620-82c7-05dde46e14df" providerId="ADAL" clId="{386D2BD2-2A51-4571-A459-3337658F34A1}" dt="2025-08-26T09:10:09.404" v="1068" actId="20577"/>
          <ac:spMkLst>
            <pc:docMk/>
            <pc:sldMk cId="4054819548" sldId="1015"/>
            <ac:spMk id="19" creationId="{59DDBBB8-8C33-A191-2609-3324740AC895}"/>
          </ac:spMkLst>
        </pc:spChg>
      </pc:sldChg>
      <pc:sldChg chg="modSp mod">
        <pc:chgData name="Julie Brastrup Clasen" userId="b620b8c0-b8ba-4620-82c7-05dde46e14df" providerId="ADAL" clId="{386D2BD2-2A51-4571-A459-3337658F34A1}" dt="2025-08-26T09:10:13.891" v="1071" actId="20577"/>
        <pc:sldMkLst>
          <pc:docMk/>
          <pc:sldMk cId="2306407888" sldId="1017"/>
        </pc:sldMkLst>
        <pc:spChg chg="mod">
          <ac:chgData name="Julie Brastrup Clasen" userId="b620b8c0-b8ba-4620-82c7-05dde46e14df" providerId="ADAL" clId="{386D2BD2-2A51-4571-A459-3337658F34A1}" dt="2025-08-26T09:10:13.891" v="1071" actId="20577"/>
          <ac:spMkLst>
            <pc:docMk/>
            <pc:sldMk cId="2306407888" sldId="1017"/>
            <ac:spMk id="2" creationId="{49CE313C-C732-54C1-9ADB-8D894DB6F1EC}"/>
          </ac:spMkLst>
        </pc:spChg>
      </pc:sldChg>
      <pc:sldChg chg="modSp mod">
        <pc:chgData name="Julie Brastrup Clasen" userId="b620b8c0-b8ba-4620-82c7-05dde46e14df" providerId="ADAL" clId="{386D2BD2-2A51-4571-A459-3337658F34A1}" dt="2025-08-26T09:10:56.282" v="1128" actId="20577"/>
        <pc:sldMkLst>
          <pc:docMk/>
          <pc:sldMk cId="885262460" sldId="1018"/>
        </pc:sldMkLst>
        <pc:spChg chg="mod">
          <ac:chgData name="Julie Brastrup Clasen" userId="b620b8c0-b8ba-4620-82c7-05dde46e14df" providerId="ADAL" clId="{386D2BD2-2A51-4571-A459-3337658F34A1}" dt="2025-08-26T09:10:56.282" v="1128" actId="20577"/>
          <ac:spMkLst>
            <pc:docMk/>
            <pc:sldMk cId="885262460" sldId="1018"/>
            <ac:spMk id="2" creationId="{D011CED7-D624-40BD-B5B6-FD3A0C1C5D38}"/>
          </ac:spMkLst>
        </pc:spChg>
        <pc:spChg chg="mod">
          <ac:chgData name="Julie Brastrup Clasen" userId="b620b8c0-b8ba-4620-82c7-05dde46e14df" providerId="ADAL" clId="{386D2BD2-2A51-4571-A459-3337658F34A1}" dt="2025-08-26T09:10:42.364" v="1119" actId="20577"/>
          <ac:spMkLst>
            <pc:docMk/>
            <pc:sldMk cId="885262460" sldId="1018"/>
            <ac:spMk id="4" creationId="{77E9B3FB-FA1A-60F4-420E-FE7611D02E2F}"/>
          </ac:spMkLst>
        </pc:spChg>
      </pc:sldChg>
      <pc:sldChg chg="modSp mod">
        <pc:chgData name="Julie Brastrup Clasen" userId="b620b8c0-b8ba-4620-82c7-05dde46e14df" providerId="ADAL" clId="{386D2BD2-2A51-4571-A459-3337658F34A1}" dt="2025-08-26T09:11:52.046" v="1255" actId="20577"/>
        <pc:sldMkLst>
          <pc:docMk/>
          <pc:sldMk cId="2220249049" sldId="1019"/>
        </pc:sldMkLst>
        <pc:spChg chg="mod">
          <ac:chgData name="Julie Brastrup Clasen" userId="b620b8c0-b8ba-4620-82c7-05dde46e14df" providerId="ADAL" clId="{386D2BD2-2A51-4571-A459-3337658F34A1}" dt="2025-08-26T09:10:53.114" v="1125" actId="20577"/>
          <ac:spMkLst>
            <pc:docMk/>
            <pc:sldMk cId="2220249049" sldId="1019"/>
            <ac:spMk id="2" creationId="{D011CED7-D624-40BD-B5B6-FD3A0C1C5D38}"/>
          </ac:spMkLst>
        </pc:spChg>
        <pc:spChg chg="mod">
          <ac:chgData name="Julie Brastrup Clasen" userId="b620b8c0-b8ba-4620-82c7-05dde46e14df" providerId="ADAL" clId="{386D2BD2-2A51-4571-A459-3337658F34A1}" dt="2025-08-26T09:11:24.244" v="1188" actId="20577"/>
          <ac:spMkLst>
            <pc:docMk/>
            <pc:sldMk cId="2220249049" sldId="1019"/>
            <ac:spMk id="4" creationId="{3F43A435-8514-254F-7EDC-1B40785B21EA}"/>
          </ac:spMkLst>
        </pc:spChg>
      </pc:sldChg>
      <pc:sldChg chg="modSp mod">
        <pc:chgData name="Julie Brastrup Clasen" userId="b620b8c0-b8ba-4620-82c7-05dde46e14df" providerId="ADAL" clId="{386D2BD2-2A51-4571-A459-3337658F34A1}" dt="2025-08-26T09:11:45.085" v="1246" actId="20577"/>
        <pc:sldMkLst>
          <pc:docMk/>
          <pc:sldMk cId="3011848621" sldId="1020"/>
        </pc:sldMkLst>
        <pc:spChg chg="mod">
          <ac:chgData name="Julie Brastrup Clasen" userId="b620b8c0-b8ba-4620-82c7-05dde46e14df" providerId="ADAL" clId="{386D2BD2-2A51-4571-A459-3337658F34A1}" dt="2025-08-26T09:11:05.212" v="1134" actId="20577"/>
          <ac:spMkLst>
            <pc:docMk/>
            <pc:sldMk cId="3011848621" sldId="1020"/>
            <ac:spMk id="2" creationId="{D011CED7-D624-40BD-B5B6-FD3A0C1C5D38}"/>
          </ac:spMkLst>
        </pc:spChg>
        <pc:spChg chg="mod">
          <ac:chgData name="Julie Brastrup Clasen" userId="b620b8c0-b8ba-4620-82c7-05dde46e14df" providerId="ADAL" clId="{386D2BD2-2A51-4571-A459-3337658F34A1}" dt="2025-08-26T09:11:45.085" v="1246" actId="20577"/>
          <ac:spMkLst>
            <pc:docMk/>
            <pc:sldMk cId="3011848621" sldId="1020"/>
            <ac:spMk id="4" creationId="{912154D2-DF94-C1CC-4A1C-AC9A9DB8D7DD}"/>
          </ac:spMkLst>
        </pc:spChg>
      </pc:sldChg>
      <pc:sldChg chg="modSp mod modAnim">
        <pc:chgData name="Julie Brastrup Clasen" userId="b620b8c0-b8ba-4620-82c7-05dde46e14df" providerId="ADAL" clId="{386D2BD2-2A51-4571-A459-3337658F34A1}" dt="2025-08-26T09:13:16.036" v="1379" actId="207"/>
        <pc:sldMkLst>
          <pc:docMk/>
          <pc:sldMk cId="2716085292" sldId="1021"/>
        </pc:sldMkLst>
        <pc:spChg chg="mod">
          <ac:chgData name="Julie Brastrup Clasen" userId="b620b8c0-b8ba-4620-82c7-05dde46e14df" providerId="ADAL" clId="{386D2BD2-2A51-4571-A459-3337658F34A1}" dt="2025-08-26T09:12:17.144" v="1283" actId="114"/>
          <ac:spMkLst>
            <pc:docMk/>
            <pc:sldMk cId="2716085292" sldId="1021"/>
            <ac:spMk id="2" creationId="{D011CED7-D624-40BD-B5B6-FD3A0C1C5D38}"/>
          </ac:spMkLst>
        </pc:spChg>
        <pc:spChg chg="mod">
          <ac:chgData name="Julie Brastrup Clasen" userId="b620b8c0-b8ba-4620-82c7-05dde46e14df" providerId="ADAL" clId="{386D2BD2-2A51-4571-A459-3337658F34A1}" dt="2025-08-26T09:13:16.036" v="1379" actId="207"/>
          <ac:spMkLst>
            <pc:docMk/>
            <pc:sldMk cId="2716085292" sldId="1021"/>
            <ac:spMk id="4" creationId="{6845A563-AEDC-1C25-AB38-3BA9AB7D3339}"/>
          </ac:spMkLst>
        </pc:spChg>
      </pc:sldChg>
      <pc:sldChg chg="modSp mod">
        <pc:chgData name="Julie Brastrup Clasen" userId="b620b8c0-b8ba-4620-82c7-05dde46e14df" providerId="ADAL" clId="{386D2BD2-2A51-4571-A459-3337658F34A1}" dt="2025-08-26T09:29:20.376" v="2711" actId="255"/>
        <pc:sldMkLst>
          <pc:docMk/>
          <pc:sldMk cId="1999149266" sldId="1023"/>
        </pc:sldMkLst>
        <pc:spChg chg="mod">
          <ac:chgData name="Julie Brastrup Clasen" userId="b620b8c0-b8ba-4620-82c7-05dde46e14df" providerId="ADAL" clId="{386D2BD2-2A51-4571-A459-3337658F34A1}" dt="2025-08-26T09:29:20.376" v="2711" actId="255"/>
          <ac:spMkLst>
            <pc:docMk/>
            <pc:sldMk cId="1999149266" sldId="1023"/>
            <ac:spMk id="4" creationId="{9067913F-524F-F4A6-F226-CBAA449E384F}"/>
          </ac:spMkLst>
        </pc:spChg>
      </pc:sldChg>
      <pc:sldChg chg="del">
        <pc:chgData name="Julie Brastrup Clasen" userId="b620b8c0-b8ba-4620-82c7-05dde46e14df" providerId="ADAL" clId="{386D2BD2-2A51-4571-A459-3337658F34A1}" dt="2025-08-26T09:07:32.662" v="816" actId="47"/>
        <pc:sldMkLst>
          <pc:docMk/>
          <pc:sldMk cId="1603229452" sldId="1157"/>
        </pc:sldMkLst>
      </pc:sldChg>
      <pc:sldChg chg="addSp delSp modSp mod modClrScheme chgLayout">
        <pc:chgData name="Julie Brastrup Clasen" userId="b620b8c0-b8ba-4620-82c7-05dde46e14df" providerId="ADAL" clId="{386D2BD2-2A51-4571-A459-3337658F34A1}" dt="2025-08-26T08:46:25.753" v="436" actId="478"/>
        <pc:sldMkLst>
          <pc:docMk/>
          <pc:sldMk cId="172829837" sldId="1162"/>
        </pc:sldMkLst>
        <pc:spChg chg="mod">
          <ac:chgData name="Julie Brastrup Clasen" userId="b620b8c0-b8ba-4620-82c7-05dde46e14df" providerId="ADAL" clId="{386D2BD2-2A51-4571-A459-3337658F34A1}" dt="2025-08-26T08:46:04.797" v="434" actId="26606"/>
          <ac:spMkLst>
            <pc:docMk/>
            <pc:sldMk cId="172829837" sldId="1162"/>
            <ac:spMk id="3" creationId="{A95B0D2D-7F56-EA83-068F-9FBE203F3A61}"/>
          </ac:spMkLst>
        </pc:spChg>
        <pc:spChg chg="mod">
          <ac:chgData name="Julie Brastrup Clasen" userId="b620b8c0-b8ba-4620-82c7-05dde46e14df" providerId="ADAL" clId="{386D2BD2-2A51-4571-A459-3337658F34A1}" dt="2025-08-26T08:46:04.797" v="434" actId="26606"/>
          <ac:spMkLst>
            <pc:docMk/>
            <pc:sldMk cId="172829837" sldId="1162"/>
            <ac:spMk id="4" creationId="{DBCCCB8D-0E6D-4207-E280-EF1028D47A2B}"/>
          </ac:spMkLst>
        </pc:spChg>
        <pc:picChg chg="add mod">
          <ac:chgData name="Julie Brastrup Clasen" userId="b620b8c0-b8ba-4620-82c7-05dde46e14df" providerId="ADAL" clId="{386D2BD2-2A51-4571-A459-3337658F34A1}" dt="2025-08-26T08:46:04.797" v="434" actId="26606"/>
          <ac:picMkLst>
            <pc:docMk/>
            <pc:sldMk cId="172829837" sldId="1162"/>
            <ac:picMk id="2" creationId="{36081202-DFDE-5045-4E79-F197B3582966}"/>
          </ac:picMkLst>
        </pc:picChg>
      </pc:sldChg>
      <pc:sldChg chg="modSp mod">
        <pc:chgData name="Julie Brastrup Clasen" userId="b620b8c0-b8ba-4620-82c7-05dde46e14df" providerId="ADAL" clId="{386D2BD2-2A51-4571-A459-3337658F34A1}" dt="2025-08-26T09:07:56.370" v="840" actId="20577"/>
        <pc:sldMkLst>
          <pc:docMk/>
          <pc:sldMk cId="757985938" sldId="1163"/>
        </pc:sldMkLst>
        <pc:spChg chg="mod">
          <ac:chgData name="Julie Brastrup Clasen" userId="b620b8c0-b8ba-4620-82c7-05dde46e14df" providerId="ADAL" clId="{386D2BD2-2A51-4571-A459-3337658F34A1}" dt="2025-08-26T09:07:56.370" v="840" actId="20577"/>
          <ac:spMkLst>
            <pc:docMk/>
            <pc:sldMk cId="757985938" sldId="1163"/>
            <ac:spMk id="5" creationId="{9B0C9C4F-E040-5A00-E24B-2013C87763EF}"/>
          </ac:spMkLst>
        </pc:spChg>
      </pc:sldChg>
      <pc:sldChg chg="modSp mod">
        <pc:chgData name="Julie Brastrup Clasen" userId="b620b8c0-b8ba-4620-82c7-05dde46e14df" providerId="ADAL" clId="{386D2BD2-2A51-4571-A459-3337658F34A1}" dt="2025-08-26T08:48:06.418" v="517" actId="115"/>
        <pc:sldMkLst>
          <pc:docMk/>
          <pc:sldMk cId="1785076436" sldId="1164"/>
        </pc:sldMkLst>
        <pc:spChg chg="mod">
          <ac:chgData name="Julie Brastrup Clasen" userId="b620b8c0-b8ba-4620-82c7-05dde46e14df" providerId="ADAL" clId="{386D2BD2-2A51-4571-A459-3337658F34A1}" dt="2025-08-26T08:48:06.418" v="517" actId="115"/>
          <ac:spMkLst>
            <pc:docMk/>
            <pc:sldMk cId="1785076436" sldId="1164"/>
            <ac:spMk id="5" creationId="{830736D0-4BE5-323C-4A72-EBE94B839310}"/>
          </ac:spMkLst>
        </pc:spChg>
      </pc:sldChg>
      <pc:sldChg chg="del">
        <pc:chgData name="Julie Brastrup Clasen" userId="b620b8c0-b8ba-4620-82c7-05dde46e14df" providerId="ADAL" clId="{386D2BD2-2A51-4571-A459-3337658F34A1}" dt="2025-08-26T09:05:24.367" v="639" actId="47"/>
        <pc:sldMkLst>
          <pc:docMk/>
          <pc:sldMk cId="2251609625" sldId="1165"/>
        </pc:sldMkLst>
      </pc:sldChg>
      <pc:sldChg chg="modSp mod">
        <pc:chgData name="Julie Brastrup Clasen" userId="b620b8c0-b8ba-4620-82c7-05dde46e14df" providerId="ADAL" clId="{386D2BD2-2A51-4571-A459-3337658F34A1}" dt="2025-08-26T09:07:05.437" v="814" actId="20577"/>
        <pc:sldMkLst>
          <pc:docMk/>
          <pc:sldMk cId="2090803141" sldId="1188"/>
        </pc:sldMkLst>
      </pc:sldChg>
      <pc:sldChg chg="del">
        <pc:chgData name="Julie Brastrup Clasen" userId="b620b8c0-b8ba-4620-82c7-05dde46e14df" providerId="ADAL" clId="{386D2BD2-2A51-4571-A459-3337658F34A1}" dt="2025-08-26T09:34:49.243" v="2958" actId="47"/>
        <pc:sldMkLst>
          <pc:docMk/>
          <pc:sldMk cId="1900388460" sldId="1190"/>
        </pc:sldMkLst>
      </pc:sldChg>
      <pc:sldChg chg="modSp mod">
        <pc:chgData name="Julie Brastrup Clasen" userId="b620b8c0-b8ba-4620-82c7-05dde46e14df" providerId="ADAL" clId="{386D2BD2-2A51-4571-A459-3337658F34A1}" dt="2025-08-26T09:34:29.164" v="2955" actId="20577"/>
        <pc:sldMkLst>
          <pc:docMk/>
          <pc:sldMk cId="2758204419" sldId="1191"/>
        </pc:sldMkLst>
        <pc:spChg chg="mod">
          <ac:chgData name="Julie Brastrup Clasen" userId="b620b8c0-b8ba-4620-82c7-05dde46e14df" providerId="ADAL" clId="{386D2BD2-2A51-4571-A459-3337658F34A1}" dt="2025-08-26T09:29:36.406" v="2742" actId="20577"/>
          <ac:spMkLst>
            <pc:docMk/>
            <pc:sldMk cId="2758204419" sldId="1191"/>
            <ac:spMk id="2" creationId="{40179573-0F8F-E5F3-7EDA-816FAD96FF85}"/>
          </ac:spMkLst>
        </pc:spChg>
        <pc:spChg chg="mod">
          <ac:chgData name="Julie Brastrup Clasen" userId="b620b8c0-b8ba-4620-82c7-05dde46e14df" providerId="ADAL" clId="{386D2BD2-2A51-4571-A459-3337658F34A1}" dt="2025-08-26T09:34:29.164" v="2955" actId="20577"/>
          <ac:spMkLst>
            <pc:docMk/>
            <pc:sldMk cId="2758204419" sldId="1191"/>
            <ac:spMk id="13" creationId="{CFD72FA8-E22B-BB87-DFA6-95DE42641CE8}"/>
          </ac:spMkLst>
        </pc:spChg>
        <pc:spChg chg="mod">
          <ac:chgData name="Julie Brastrup Clasen" userId="b620b8c0-b8ba-4620-82c7-05dde46e14df" providerId="ADAL" clId="{386D2BD2-2A51-4571-A459-3337658F34A1}" dt="2025-08-26T09:30:56.646" v="2918" actId="20577"/>
          <ac:spMkLst>
            <pc:docMk/>
            <pc:sldMk cId="2758204419" sldId="1191"/>
            <ac:spMk id="14" creationId="{D60CB685-A0FF-0D8A-EB57-03A5E625FFBF}"/>
          </ac:spMkLst>
        </pc:spChg>
        <pc:spChg chg="mod">
          <ac:chgData name="Julie Brastrup Clasen" userId="b620b8c0-b8ba-4620-82c7-05dde46e14df" providerId="ADAL" clId="{386D2BD2-2A51-4571-A459-3337658F34A1}" dt="2025-08-26T09:31:02.398" v="2932" actId="20577"/>
          <ac:spMkLst>
            <pc:docMk/>
            <pc:sldMk cId="2758204419" sldId="1191"/>
            <ac:spMk id="16" creationId="{0BA8BDB3-79DC-9EBA-393D-575C03FA76FE}"/>
          </ac:spMkLst>
        </pc:spChg>
      </pc:sldChg>
      <pc:sldChg chg="del">
        <pc:chgData name="Julie Brastrup Clasen" userId="b620b8c0-b8ba-4620-82c7-05dde46e14df" providerId="ADAL" clId="{386D2BD2-2A51-4571-A459-3337658F34A1}" dt="2025-08-26T09:34:36.584" v="2956" actId="47"/>
        <pc:sldMkLst>
          <pc:docMk/>
          <pc:sldMk cId="3248255698" sldId="1192"/>
        </pc:sldMkLst>
      </pc:sldChg>
      <pc:sldChg chg="del">
        <pc:chgData name="Julie Brastrup Clasen" userId="b620b8c0-b8ba-4620-82c7-05dde46e14df" providerId="ADAL" clId="{386D2BD2-2A51-4571-A459-3337658F34A1}" dt="2025-08-26T09:34:49.243" v="2958" actId="47"/>
        <pc:sldMkLst>
          <pc:docMk/>
          <pc:sldMk cId="844058541" sldId="1193"/>
        </pc:sldMkLst>
      </pc:sldChg>
      <pc:sldChg chg="add ord">
        <pc:chgData name="Julie Brastrup Clasen" userId="b620b8c0-b8ba-4620-82c7-05dde46e14df" providerId="ADAL" clId="{386D2BD2-2A51-4571-A459-3337658F34A1}" dt="2025-08-26T08:50:57.044" v="520"/>
        <pc:sldMkLst>
          <pc:docMk/>
          <pc:sldMk cId="2925665709" sldId="1194"/>
        </pc:sldMkLst>
      </pc:sldChg>
      <pc:sldChg chg="addSp delSp modSp add mod">
        <pc:chgData name="Julie Brastrup Clasen" userId="b620b8c0-b8ba-4620-82c7-05dde46e14df" providerId="ADAL" clId="{386D2BD2-2A51-4571-A459-3337658F34A1}" dt="2025-08-26T09:04:46.654" v="637" actId="1076"/>
        <pc:sldMkLst>
          <pc:docMk/>
          <pc:sldMk cId="3738329621" sldId="1195"/>
        </pc:sldMkLst>
        <pc:graphicFrameChg chg="add mod modGraphic">
          <ac:chgData name="Julie Brastrup Clasen" userId="b620b8c0-b8ba-4620-82c7-05dde46e14df" providerId="ADAL" clId="{386D2BD2-2A51-4571-A459-3337658F34A1}" dt="2025-08-26T09:04:46.654" v="637" actId="1076"/>
          <ac:graphicFrameMkLst>
            <pc:docMk/>
            <pc:sldMk cId="3738329621" sldId="1195"/>
            <ac:graphicFrameMk id="53" creationId="{7B01B5D4-FFFF-2531-D369-05502BBDDB5C}"/>
          </ac:graphicFrameMkLst>
        </pc:graphicFrameChg>
        <pc:picChg chg="add mod">
          <ac:chgData name="Julie Brastrup Clasen" userId="b620b8c0-b8ba-4620-82c7-05dde46e14df" providerId="ADAL" clId="{386D2BD2-2A51-4571-A459-3337658F34A1}" dt="2025-08-26T08:53:16.829" v="529" actId="1076"/>
          <ac:picMkLst>
            <pc:docMk/>
            <pc:sldMk cId="3738329621" sldId="1195"/>
            <ac:picMk id="2" creationId="{096D111D-EB64-6D57-8F7A-379FF416C183}"/>
          </ac:picMkLst>
        </pc:picChg>
      </pc:sldChg>
      <pc:sldChg chg="add">
        <pc:chgData name="Julie Brastrup Clasen" userId="b620b8c0-b8ba-4620-82c7-05dde46e14df" providerId="ADAL" clId="{386D2BD2-2A51-4571-A459-3337658F34A1}" dt="2025-08-26T09:05:54.430" v="640"/>
        <pc:sldMkLst>
          <pc:docMk/>
          <pc:sldMk cId="0" sldId="1196"/>
        </pc:sldMkLst>
      </pc:sldChg>
      <pc:sldChg chg="addSp delSp modSp new del mod modClrScheme chgLayout">
        <pc:chgData name="Julie Brastrup Clasen" userId="b620b8c0-b8ba-4620-82c7-05dde46e14df" providerId="ADAL" clId="{386D2BD2-2A51-4571-A459-3337658F34A1}" dt="2025-08-26T09:05:21.812" v="638" actId="47"/>
        <pc:sldMkLst>
          <pc:docMk/>
          <pc:sldMk cId="390285767" sldId="1196"/>
        </pc:sldMkLst>
      </pc:sldChg>
      <pc:sldChg chg="add">
        <pc:chgData name="Julie Brastrup Clasen" userId="b620b8c0-b8ba-4620-82c7-05dde46e14df" providerId="ADAL" clId="{386D2BD2-2A51-4571-A459-3337658F34A1}" dt="2025-08-26T09:07:14.054" v="815"/>
        <pc:sldMkLst>
          <pc:docMk/>
          <pc:sldMk cId="2343530098" sldId="1197"/>
        </pc:sldMkLst>
      </pc:sldChg>
      <pc:sldChg chg="modSp add mod">
        <pc:chgData name="Julie Brastrup Clasen" userId="b620b8c0-b8ba-4620-82c7-05dde46e14df" providerId="ADAL" clId="{386D2BD2-2A51-4571-A459-3337658F34A1}" dt="2025-08-26T09:07:47.082" v="820" actId="20577"/>
        <pc:sldMkLst>
          <pc:docMk/>
          <pc:sldMk cId="3436390006" sldId="1198"/>
        </pc:sldMkLst>
        <pc:spChg chg="mod">
          <ac:chgData name="Julie Brastrup Clasen" userId="b620b8c0-b8ba-4620-82c7-05dde46e14df" providerId="ADAL" clId="{386D2BD2-2A51-4571-A459-3337658F34A1}" dt="2025-08-26T09:07:47.082" v="820" actId="20577"/>
          <ac:spMkLst>
            <pc:docMk/>
            <pc:sldMk cId="3436390006" sldId="1198"/>
            <ac:spMk id="90" creationId="{00000000-0000-0000-0000-000000000000}"/>
          </ac:spMkLst>
        </pc:spChg>
      </pc:sldChg>
      <pc:sldMasterChg chg="delSldLayout">
        <pc:chgData name="Julie Brastrup Clasen" userId="b620b8c0-b8ba-4620-82c7-05dde46e14df" providerId="ADAL" clId="{386D2BD2-2A51-4571-A459-3337658F34A1}" dt="2025-08-26T08:51:20.058" v="522" actId="47"/>
        <pc:sldMasterMkLst>
          <pc:docMk/>
          <pc:sldMasterMk cId="3338967836" sldId="2147483705"/>
        </pc:sldMasterMkLst>
        <pc:sldLayoutChg chg="del">
          <pc:chgData name="Julie Brastrup Clasen" userId="b620b8c0-b8ba-4620-82c7-05dde46e14df" providerId="ADAL" clId="{386D2BD2-2A51-4571-A459-3337658F34A1}" dt="2025-08-26T08:51:20.058" v="522" actId="47"/>
          <pc:sldLayoutMkLst>
            <pc:docMk/>
            <pc:sldMasterMk cId="3338967836" sldId="2147483705"/>
            <pc:sldLayoutMk cId="815160595" sldId="2147483723"/>
          </pc:sldLayoutMkLst>
        </pc:sldLayoutChg>
      </pc:sldMasterChg>
    </pc:docChg>
  </pc:docChgLst>
  <pc:docChgLst>
    <pc:chgData name="Ruth Davis Kring" userId="a978f3bb-7f9b-4021-98a8-d8fd11212c64" providerId="ADAL" clId="{E911355C-27CD-4A60-98C2-3CCBEA9C7C60}"/>
    <pc:docChg chg="undo custSel addSld delSld modSld sldOrd">
      <pc:chgData name="Ruth Davis Kring" userId="a978f3bb-7f9b-4021-98a8-d8fd11212c64" providerId="ADAL" clId="{E911355C-27CD-4A60-98C2-3CCBEA9C7C60}" dt="2025-09-01T12:27:55.467" v="4224" actId="6549"/>
      <pc:docMkLst>
        <pc:docMk/>
      </pc:docMkLst>
      <pc:sldChg chg="del">
        <pc:chgData name="Ruth Davis Kring" userId="a978f3bb-7f9b-4021-98a8-d8fd11212c64" providerId="ADAL" clId="{E911355C-27CD-4A60-98C2-3CCBEA9C7C60}" dt="2025-09-01T12:26:50.074" v="4220" actId="47"/>
        <pc:sldMkLst>
          <pc:docMk/>
          <pc:sldMk cId="2193022828" sldId="257"/>
        </pc:sldMkLst>
      </pc:sldChg>
      <pc:sldChg chg="modNotesTx">
        <pc:chgData name="Ruth Davis Kring" userId="a978f3bb-7f9b-4021-98a8-d8fd11212c64" providerId="ADAL" clId="{E911355C-27CD-4A60-98C2-3CCBEA9C7C60}" dt="2025-09-01T12:27:55.467" v="4224" actId="6549"/>
        <pc:sldMkLst>
          <pc:docMk/>
          <pc:sldMk cId="977731868" sldId="263"/>
        </pc:sldMkLst>
      </pc:sldChg>
      <pc:sldChg chg="delSp modSp add mod">
        <pc:chgData name="Ruth Davis Kring" userId="a978f3bb-7f9b-4021-98a8-d8fd11212c64" providerId="ADAL" clId="{E911355C-27CD-4A60-98C2-3CCBEA9C7C60}" dt="2025-08-26T12:45:32.019" v="1525" actId="20577"/>
        <pc:sldMkLst>
          <pc:docMk/>
          <pc:sldMk cId="1211174225" sldId="334"/>
        </pc:sldMkLst>
        <pc:spChg chg="mod">
          <ac:chgData name="Ruth Davis Kring" userId="a978f3bb-7f9b-4021-98a8-d8fd11212c64" providerId="ADAL" clId="{E911355C-27CD-4A60-98C2-3CCBEA9C7C60}" dt="2025-08-26T12:39:29.876" v="1443" actId="2085"/>
          <ac:spMkLst>
            <pc:docMk/>
            <pc:sldMk cId="1211174225" sldId="334"/>
            <ac:spMk id="10" creationId="{4AD17B62-EDC1-D6B5-36E3-77AEFD4E07AB}"/>
          </ac:spMkLst>
        </pc:spChg>
        <pc:spChg chg="mod">
          <ac:chgData name="Ruth Davis Kring" userId="a978f3bb-7f9b-4021-98a8-d8fd11212c64" providerId="ADAL" clId="{E911355C-27CD-4A60-98C2-3CCBEA9C7C60}" dt="2025-08-26T12:45:26.172" v="1522" actId="14100"/>
          <ac:spMkLst>
            <pc:docMk/>
            <pc:sldMk cId="1211174225" sldId="334"/>
            <ac:spMk id="11" creationId="{8CAABA86-18E2-2049-1B8D-F9169CF0FB46}"/>
          </ac:spMkLst>
        </pc:spChg>
        <pc:spChg chg="mod">
          <ac:chgData name="Ruth Davis Kring" userId="a978f3bb-7f9b-4021-98a8-d8fd11212c64" providerId="ADAL" clId="{E911355C-27CD-4A60-98C2-3CCBEA9C7C60}" dt="2025-08-26T12:45:26.172" v="1522" actId="14100"/>
          <ac:spMkLst>
            <pc:docMk/>
            <pc:sldMk cId="1211174225" sldId="334"/>
            <ac:spMk id="13" creationId="{D1EB9E74-E50E-8154-AC87-0E74AC0DE370}"/>
          </ac:spMkLst>
        </pc:spChg>
        <pc:spChg chg="mod">
          <ac:chgData name="Ruth Davis Kring" userId="a978f3bb-7f9b-4021-98a8-d8fd11212c64" providerId="ADAL" clId="{E911355C-27CD-4A60-98C2-3CCBEA9C7C60}" dt="2025-08-26T12:45:32.019" v="1525" actId="20577"/>
          <ac:spMkLst>
            <pc:docMk/>
            <pc:sldMk cId="1211174225" sldId="334"/>
            <ac:spMk id="14" creationId="{0A7D2C8C-7E51-070F-29E3-A670B9429EC2}"/>
          </ac:spMkLst>
        </pc:spChg>
        <pc:spChg chg="mod">
          <ac:chgData name="Ruth Davis Kring" userId="a978f3bb-7f9b-4021-98a8-d8fd11212c64" providerId="ADAL" clId="{E911355C-27CD-4A60-98C2-3CCBEA9C7C60}" dt="2025-08-26T12:45:26.172" v="1522" actId="14100"/>
          <ac:spMkLst>
            <pc:docMk/>
            <pc:sldMk cId="1211174225" sldId="334"/>
            <ac:spMk id="16" creationId="{2B24D705-3C52-796D-7608-25DB3CCA1617}"/>
          </ac:spMkLst>
        </pc:spChg>
        <pc:spChg chg="mod">
          <ac:chgData name="Ruth Davis Kring" userId="a978f3bb-7f9b-4021-98a8-d8fd11212c64" providerId="ADAL" clId="{E911355C-27CD-4A60-98C2-3CCBEA9C7C60}" dt="2025-08-26T12:45:26.172" v="1522" actId="14100"/>
          <ac:spMkLst>
            <pc:docMk/>
            <pc:sldMk cId="1211174225" sldId="334"/>
            <ac:spMk id="17" creationId="{469B6EEB-9CDF-1A12-7034-98A51F23647C}"/>
          </ac:spMkLst>
        </pc:spChg>
        <pc:spChg chg="mod">
          <ac:chgData name="Ruth Davis Kring" userId="a978f3bb-7f9b-4021-98a8-d8fd11212c64" providerId="ADAL" clId="{E911355C-27CD-4A60-98C2-3CCBEA9C7C60}" dt="2025-08-26T12:45:26.172" v="1522" actId="14100"/>
          <ac:spMkLst>
            <pc:docMk/>
            <pc:sldMk cId="1211174225" sldId="334"/>
            <ac:spMk id="20" creationId="{59715A43-39BB-FC54-1943-06E06CA66DAD}"/>
          </ac:spMkLst>
        </pc:spChg>
        <pc:spChg chg="mod">
          <ac:chgData name="Ruth Davis Kring" userId="a978f3bb-7f9b-4021-98a8-d8fd11212c64" providerId="ADAL" clId="{E911355C-27CD-4A60-98C2-3CCBEA9C7C60}" dt="2025-08-26T12:45:17.192" v="1521" actId="14100"/>
          <ac:spMkLst>
            <pc:docMk/>
            <pc:sldMk cId="1211174225" sldId="334"/>
            <ac:spMk id="22" creationId="{4C1C8B92-8A5D-64EA-40D4-BE748DE37223}"/>
          </ac:spMkLst>
        </pc:spChg>
        <pc:spChg chg="mod">
          <ac:chgData name="Ruth Davis Kring" userId="a978f3bb-7f9b-4021-98a8-d8fd11212c64" providerId="ADAL" clId="{E911355C-27CD-4A60-98C2-3CCBEA9C7C60}" dt="2025-08-26T12:45:26.172" v="1522" actId="14100"/>
          <ac:spMkLst>
            <pc:docMk/>
            <pc:sldMk cId="1211174225" sldId="334"/>
            <ac:spMk id="23" creationId="{F99189B5-2BF7-030C-1242-F2F960B4EAB3}"/>
          </ac:spMkLst>
        </pc:spChg>
        <pc:spChg chg="mod">
          <ac:chgData name="Ruth Davis Kring" userId="a978f3bb-7f9b-4021-98a8-d8fd11212c64" providerId="ADAL" clId="{E911355C-27CD-4A60-98C2-3CCBEA9C7C60}" dt="2025-08-26T12:45:26.172" v="1522" actId="14100"/>
          <ac:spMkLst>
            <pc:docMk/>
            <pc:sldMk cId="1211174225" sldId="334"/>
            <ac:spMk id="25" creationId="{0425C05F-E756-72C3-8340-3AB4A29F9781}"/>
          </ac:spMkLst>
        </pc:spChg>
        <pc:spChg chg="mod">
          <ac:chgData name="Ruth Davis Kring" userId="a978f3bb-7f9b-4021-98a8-d8fd11212c64" providerId="ADAL" clId="{E911355C-27CD-4A60-98C2-3CCBEA9C7C60}" dt="2025-08-26T12:45:26.172" v="1522" actId="14100"/>
          <ac:spMkLst>
            <pc:docMk/>
            <pc:sldMk cId="1211174225" sldId="334"/>
            <ac:spMk id="26" creationId="{0BD7ADD1-DFDF-C391-4F60-912B82620C16}"/>
          </ac:spMkLst>
        </pc:spChg>
        <pc:spChg chg="mod">
          <ac:chgData name="Ruth Davis Kring" userId="a978f3bb-7f9b-4021-98a8-d8fd11212c64" providerId="ADAL" clId="{E911355C-27CD-4A60-98C2-3CCBEA9C7C60}" dt="2025-08-26T12:45:26.172" v="1522" actId="14100"/>
          <ac:spMkLst>
            <pc:docMk/>
            <pc:sldMk cId="1211174225" sldId="334"/>
            <ac:spMk id="28" creationId="{687827E0-399C-FD39-453C-428F522C1840}"/>
          </ac:spMkLst>
        </pc:spChg>
        <pc:spChg chg="mod">
          <ac:chgData name="Ruth Davis Kring" userId="a978f3bb-7f9b-4021-98a8-d8fd11212c64" providerId="ADAL" clId="{E911355C-27CD-4A60-98C2-3CCBEA9C7C60}" dt="2025-08-26T12:45:26.172" v="1522" actId="14100"/>
          <ac:spMkLst>
            <pc:docMk/>
            <pc:sldMk cId="1211174225" sldId="334"/>
            <ac:spMk id="30" creationId="{9C0EB423-C02E-3F4D-EB87-55016AFDEE56}"/>
          </ac:spMkLst>
        </pc:spChg>
        <pc:spChg chg="mod">
          <ac:chgData name="Ruth Davis Kring" userId="a978f3bb-7f9b-4021-98a8-d8fd11212c64" providerId="ADAL" clId="{E911355C-27CD-4A60-98C2-3CCBEA9C7C60}" dt="2025-08-26T12:41:06.759" v="1467" actId="113"/>
          <ac:spMkLst>
            <pc:docMk/>
            <pc:sldMk cId="1211174225" sldId="334"/>
            <ac:spMk id="32" creationId="{AFC0F270-9655-3FC3-D958-222499A88258}"/>
          </ac:spMkLst>
        </pc:spChg>
      </pc:sldChg>
      <pc:sldChg chg="modSp mod">
        <pc:chgData name="Ruth Davis Kring" userId="a978f3bb-7f9b-4021-98a8-d8fd11212c64" providerId="ADAL" clId="{E911355C-27CD-4A60-98C2-3CCBEA9C7C60}" dt="2025-08-28T12:24:01.407" v="3245" actId="14100"/>
        <pc:sldMkLst>
          <pc:docMk/>
          <pc:sldMk cId="1547821182" sldId="345"/>
        </pc:sldMkLst>
        <pc:spChg chg="mod">
          <ac:chgData name="Ruth Davis Kring" userId="a978f3bb-7f9b-4021-98a8-d8fd11212c64" providerId="ADAL" clId="{E911355C-27CD-4A60-98C2-3CCBEA9C7C60}" dt="2025-08-28T12:23:49.967" v="3243" actId="14100"/>
          <ac:spMkLst>
            <pc:docMk/>
            <pc:sldMk cId="1547821182" sldId="345"/>
            <ac:spMk id="17" creationId="{10BDD557-83C6-31CF-8CF8-2AAFC7C2879B}"/>
          </ac:spMkLst>
        </pc:spChg>
        <pc:spChg chg="mod">
          <ac:chgData name="Ruth Davis Kring" userId="a978f3bb-7f9b-4021-98a8-d8fd11212c64" providerId="ADAL" clId="{E911355C-27CD-4A60-98C2-3CCBEA9C7C60}" dt="2025-08-28T12:22:38.231" v="3232" actId="14100"/>
          <ac:spMkLst>
            <pc:docMk/>
            <pc:sldMk cId="1547821182" sldId="345"/>
            <ac:spMk id="18" creationId="{8FE0588A-6911-FC11-234B-BEC3291F51CA}"/>
          </ac:spMkLst>
        </pc:spChg>
        <pc:picChg chg="mod">
          <ac:chgData name="Ruth Davis Kring" userId="a978f3bb-7f9b-4021-98a8-d8fd11212c64" providerId="ADAL" clId="{E911355C-27CD-4A60-98C2-3CCBEA9C7C60}" dt="2025-08-28T12:24:01.407" v="3245" actId="14100"/>
          <ac:picMkLst>
            <pc:docMk/>
            <pc:sldMk cId="1547821182" sldId="345"/>
            <ac:picMk id="4" creationId="{4D325012-1F36-98D1-E8D1-B5B60022D9E8}"/>
          </ac:picMkLst>
        </pc:picChg>
      </pc:sldChg>
      <pc:sldChg chg="del modNotesTx">
        <pc:chgData name="Ruth Davis Kring" userId="a978f3bb-7f9b-4021-98a8-d8fd11212c64" providerId="ADAL" clId="{E911355C-27CD-4A60-98C2-3CCBEA9C7C60}" dt="2025-08-26T12:45:38.689" v="1526" actId="47"/>
        <pc:sldMkLst>
          <pc:docMk/>
          <pc:sldMk cId="0" sldId="488"/>
        </pc:sldMkLst>
      </pc:sldChg>
      <pc:sldChg chg="addSp delSp modSp mod modNotesTx">
        <pc:chgData name="Ruth Davis Kring" userId="a978f3bb-7f9b-4021-98a8-d8fd11212c64" providerId="ADAL" clId="{E911355C-27CD-4A60-98C2-3CCBEA9C7C60}" dt="2025-08-26T12:51:44.628" v="1775" actId="1076"/>
        <pc:sldMkLst>
          <pc:docMk/>
          <pc:sldMk cId="0" sldId="489"/>
        </pc:sldMkLst>
        <pc:spChg chg="add mod">
          <ac:chgData name="Ruth Davis Kring" userId="a978f3bb-7f9b-4021-98a8-d8fd11212c64" providerId="ADAL" clId="{E911355C-27CD-4A60-98C2-3CCBEA9C7C60}" dt="2025-08-26T12:48:41.671" v="1576" actId="1076"/>
          <ac:spMkLst>
            <pc:docMk/>
            <pc:sldMk cId="0" sldId="489"/>
            <ac:spMk id="23" creationId="{A406B8C3-C28D-3480-B785-B5C2748AA32D}"/>
          </ac:spMkLst>
        </pc:spChg>
        <pc:spChg chg="mod">
          <ac:chgData name="Ruth Davis Kring" userId="a978f3bb-7f9b-4021-98a8-d8fd11212c64" providerId="ADAL" clId="{E911355C-27CD-4A60-98C2-3CCBEA9C7C60}" dt="2025-08-26T12:47:40.958" v="1561" actId="14100"/>
          <ac:spMkLst>
            <pc:docMk/>
            <pc:sldMk cId="0" sldId="489"/>
            <ac:spMk id="29" creationId="{323F0043-30D0-19A5-280D-0B76AC6A4850}"/>
          </ac:spMkLst>
        </pc:spChg>
        <pc:spChg chg="mod">
          <ac:chgData name="Ruth Davis Kring" userId="a978f3bb-7f9b-4021-98a8-d8fd11212c64" providerId="ADAL" clId="{E911355C-27CD-4A60-98C2-3CCBEA9C7C60}" dt="2025-08-26T12:47:40.958" v="1561" actId="14100"/>
          <ac:spMkLst>
            <pc:docMk/>
            <pc:sldMk cId="0" sldId="489"/>
            <ac:spMk id="31" creationId="{09A97F11-6624-BDE6-1E08-B1F5580BB4B5}"/>
          </ac:spMkLst>
        </pc:spChg>
        <pc:spChg chg="mod">
          <ac:chgData name="Ruth Davis Kring" userId="a978f3bb-7f9b-4021-98a8-d8fd11212c64" providerId="ADAL" clId="{E911355C-27CD-4A60-98C2-3CCBEA9C7C60}" dt="2025-08-26T12:47:40.958" v="1561" actId="14100"/>
          <ac:spMkLst>
            <pc:docMk/>
            <pc:sldMk cId="0" sldId="489"/>
            <ac:spMk id="33" creationId="{4EBCAB9B-869C-F795-9FE7-8401168F3988}"/>
          </ac:spMkLst>
        </pc:spChg>
        <pc:spChg chg="mod">
          <ac:chgData name="Ruth Davis Kring" userId="a978f3bb-7f9b-4021-98a8-d8fd11212c64" providerId="ADAL" clId="{E911355C-27CD-4A60-98C2-3CCBEA9C7C60}" dt="2025-08-26T12:47:40.958" v="1561" actId="14100"/>
          <ac:spMkLst>
            <pc:docMk/>
            <pc:sldMk cId="0" sldId="489"/>
            <ac:spMk id="35" creationId="{7DDA6AE6-8BFF-E5FE-8C50-61FD4CDD2823}"/>
          </ac:spMkLst>
        </pc:spChg>
        <pc:spChg chg="add mod">
          <ac:chgData name="Ruth Davis Kring" userId="a978f3bb-7f9b-4021-98a8-d8fd11212c64" providerId="ADAL" clId="{E911355C-27CD-4A60-98C2-3CCBEA9C7C60}" dt="2025-08-26T12:47:40.958" v="1561" actId="14100"/>
          <ac:spMkLst>
            <pc:docMk/>
            <pc:sldMk cId="0" sldId="489"/>
            <ac:spMk id="37" creationId="{E1E0BC2E-2252-EAC9-B151-68D7E652B102}"/>
          </ac:spMkLst>
        </pc:spChg>
        <pc:spChg chg="add mod">
          <ac:chgData name="Ruth Davis Kring" userId="a978f3bb-7f9b-4021-98a8-d8fd11212c64" providerId="ADAL" clId="{E911355C-27CD-4A60-98C2-3CCBEA9C7C60}" dt="2025-08-26T12:47:40.958" v="1561" actId="14100"/>
          <ac:spMkLst>
            <pc:docMk/>
            <pc:sldMk cId="0" sldId="489"/>
            <ac:spMk id="39" creationId="{7800C37C-6837-5EF2-C699-88BA4D2DEFFD}"/>
          </ac:spMkLst>
        </pc:spChg>
        <pc:spChg chg="add del mod">
          <ac:chgData name="Ruth Davis Kring" userId="a978f3bb-7f9b-4021-98a8-d8fd11212c64" providerId="ADAL" clId="{E911355C-27CD-4A60-98C2-3CCBEA9C7C60}" dt="2025-08-26T12:51:44.628" v="1775" actId="1076"/>
          <ac:spMkLst>
            <pc:docMk/>
            <pc:sldMk cId="0" sldId="489"/>
            <ac:spMk id="41" creationId="{C342CE8A-04D8-92E7-54DA-16837836001B}"/>
          </ac:spMkLst>
        </pc:spChg>
        <pc:spChg chg="mod">
          <ac:chgData name="Ruth Davis Kring" userId="a978f3bb-7f9b-4021-98a8-d8fd11212c64" providerId="ADAL" clId="{E911355C-27CD-4A60-98C2-3CCBEA9C7C60}" dt="2025-08-26T12:48:04.061" v="1564" actId="1076"/>
          <ac:spMkLst>
            <pc:docMk/>
            <pc:sldMk cId="0" sldId="489"/>
            <ac:spMk id="37892" creationId="{D10F129C-6759-41DB-A49B-ABF172301D5A}"/>
          </ac:spMkLst>
        </pc:spChg>
        <pc:picChg chg="add mod">
          <ac:chgData name="Ruth Davis Kring" userId="a978f3bb-7f9b-4021-98a8-d8fd11212c64" providerId="ADAL" clId="{E911355C-27CD-4A60-98C2-3CCBEA9C7C60}" dt="2025-08-26T12:48:35.876" v="1575" actId="1076"/>
          <ac:picMkLst>
            <pc:docMk/>
            <pc:sldMk cId="0" sldId="489"/>
            <ac:picMk id="24" creationId="{3078A795-4343-BA9B-740F-311A6F290C60}"/>
          </ac:picMkLst>
        </pc:picChg>
        <pc:picChg chg="mod">
          <ac:chgData name="Ruth Davis Kring" userId="a978f3bb-7f9b-4021-98a8-d8fd11212c64" providerId="ADAL" clId="{E911355C-27CD-4A60-98C2-3CCBEA9C7C60}" dt="2025-08-26T12:47:40.958" v="1561" actId="14100"/>
          <ac:picMkLst>
            <pc:docMk/>
            <pc:sldMk cId="0" sldId="489"/>
            <ac:picMk id="28" creationId="{EED78ADD-D39E-B862-969D-4939673A214B}"/>
          </ac:picMkLst>
        </pc:picChg>
        <pc:picChg chg="mod">
          <ac:chgData name="Ruth Davis Kring" userId="a978f3bb-7f9b-4021-98a8-d8fd11212c64" providerId="ADAL" clId="{E911355C-27CD-4A60-98C2-3CCBEA9C7C60}" dt="2025-08-26T12:47:40.958" v="1561" actId="14100"/>
          <ac:picMkLst>
            <pc:docMk/>
            <pc:sldMk cId="0" sldId="489"/>
            <ac:picMk id="30" creationId="{DD3CFE7C-1FD9-FF1B-EC6E-29B0A82A712C}"/>
          </ac:picMkLst>
        </pc:picChg>
        <pc:picChg chg="mod">
          <ac:chgData name="Ruth Davis Kring" userId="a978f3bb-7f9b-4021-98a8-d8fd11212c64" providerId="ADAL" clId="{E911355C-27CD-4A60-98C2-3CCBEA9C7C60}" dt="2025-08-26T12:47:40.958" v="1561" actId="14100"/>
          <ac:picMkLst>
            <pc:docMk/>
            <pc:sldMk cId="0" sldId="489"/>
            <ac:picMk id="32" creationId="{425ABAA3-2813-3427-0833-B9344FD40DBF}"/>
          </ac:picMkLst>
        </pc:picChg>
        <pc:picChg chg="add mod">
          <ac:chgData name="Ruth Davis Kring" userId="a978f3bb-7f9b-4021-98a8-d8fd11212c64" providerId="ADAL" clId="{E911355C-27CD-4A60-98C2-3CCBEA9C7C60}" dt="2025-08-26T12:47:40.958" v="1561" actId="14100"/>
          <ac:picMkLst>
            <pc:docMk/>
            <pc:sldMk cId="0" sldId="489"/>
            <ac:picMk id="38" creationId="{93C7EEF4-14BA-7A37-3A8F-8B98D6B195EE}"/>
          </ac:picMkLst>
        </pc:picChg>
      </pc:sldChg>
      <pc:sldChg chg="addSp delSp modSp mod ord modAnim modNotesTx">
        <pc:chgData name="Ruth Davis Kring" userId="a978f3bb-7f9b-4021-98a8-d8fd11212c64" providerId="ADAL" clId="{E911355C-27CD-4A60-98C2-3CCBEA9C7C60}" dt="2025-09-01T12:27:18.655" v="4221"/>
        <pc:sldMkLst>
          <pc:docMk/>
          <pc:sldMk cId="0" sldId="490"/>
        </pc:sldMkLst>
        <pc:spChg chg="add mod">
          <ac:chgData name="Ruth Davis Kring" userId="a978f3bb-7f9b-4021-98a8-d8fd11212c64" providerId="ADAL" clId="{E911355C-27CD-4A60-98C2-3CCBEA9C7C60}" dt="2025-08-26T12:56:02.071" v="1897" actId="1076"/>
          <ac:spMkLst>
            <pc:docMk/>
            <pc:sldMk cId="0" sldId="490"/>
            <ac:spMk id="6" creationId="{C42B93DD-BBE3-D037-17FE-F9150A273070}"/>
          </ac:spMkLst>
        </pc:spChg>
        <pc:picChg chg="mod">
          <ac:chgData name="Ruth Davis Kring" userId="a978f3bb-7f9b-4021-98a8-d8fd11212c64" providerId="ADAL" clId="{E911355C-27CD-4A60-98C2-3CCBEA9C7C60}" dt="2025-08-26T12:55:54.711" v="1895" actId="1076"/>
          <ac:picMkLst>
            <pc:docMk/>
            <pc:sldMk cId="0" sldId="490"/>
            <ac:picMk id="39942" creationId="{87A1898E-D200-4796-AF9B-0EC1E9F46F37}"/>
          </ac:picMkLst>
        </pc:picChg>
      </pc:sldChg>
      <pc:sldChg chg="addSp delSp modSp mod modNotesTx">
        <pc:chgData name="Ruth Davis Kring" userId="a978f3bb-7f9b-4021-98a8-d8fd11212c64" providerId="ADAL" clId="{E911355C-27CD-4A60-98C2-3CCBEA9C7C60}" dt="2025-08-26T12:58:13.311" v="1927" actId="20577"/>
        <pc:sldMkLst>
          <pc:docMk/>
          <pc:sldMk cId="0" sldId="497"/>
        </pc:sldMkLst>
        <pc:spChg chg="mod">
          <ac:chgData name="Ruth Davis Kring" userId="a978f3bb-7f9b-4021-98a8-d8fd11212c64" providerId="ADAL" clId="{E911355C-27CD-4A60-98C2-3CCBEA9C7C60}" dt="2025-08-26T12:56:45.090" v="1906" actId="20577"/>
          <ac:spMkLst>
            <pc:docMk/>
            <pc:sldMk cId="0" sldId="497"/>
            <ac:spMk id="2" creationId="{54D17CA3-684C-4903-8FBC-68322D515C82}"/>
          </ac:spMkLst>
        </pc:spChg>
        <pc:spChg chg="mod">
          <ac:chgData name="Ruth Davis Kring" userId="a978f3bb-7f9b-4021-98a8-d8fd11212c64" providerId="ADAL" clId="{E911355C-27CD-4A60-98C2-3CCBEA9C7C60}" dt="2025-08-26T12:56:31.419" v="1901" actId="1076"/>
          <ac:spMkLst>
            <pc:docMk/>
            <pc:sldMk cId="0" sldId="497"/>
            <ac:spMk id="5" creationId="{FDBD3BC7-861D-0373-FAD1-EC0B07B16384}"/>
          </ac:spMkLst>
        </pc:spChg>
        <pc:spChg chg="mod">
          <ac:chgData name="Ruth Davis Kring" userId="a978f3bb-7f9b-4021-98a8-d8fd11212c64" providerId="ADAL" clId="{E911355C-27CD-4A60-98C2-3CCBEA9C7C60}" dt="2025-08-26T12:56:31.419" v="1901" actId="1076"/>
          <ac:spMkLst>
            <pc:docMk/>
            <pc:sldMk cId="0" sldId="497"/>
            <ac:spMk id="7" creationId="{9257E57C-1781-7B67-2015-EC9920E8FAEB}"/>
          </ac:spMkLst>
        </pc:spChg>
        <pc:spChg chg="mod">
          <ac:chgData name="Ruth Davis Kring" userId="a978f3bb-7f9b-4021-98a8-d8fd11212c64" providerId="ADAL" clId="{E911355C-27CD-4A60-98C2-3CCBEA9C7C60}" dt="2025-08-26T12:56:31.419" v="1901" actId="1076"/>
          <ac:spMkLst>
            <pc:docMk/>
            <pc:sldMk cId="0" sldId="497"/>
            <ac:spMk id="9" creationId="{BEAC659E-78E2-A443-A7F5-F6A6BDB35816}"/>
          </ac:spMkLst>
        </pc:spChg>
        <pc:spChg chg="mod">
          <ac:chgData name="Ruth Davis Kring" userId="a978f3bb-7f9b-4021-98a8-d8fd11212c64" providerId="ADAL" clId="{E911355C-27CD-4A60-98C2-3CCBEA9C7C60}" dt="2025-08-26T12:56:31.419" v="1901" actId="1076"/>
          <ac:spMkLst>
            <pc:docMk/>
            <pc:sldMk cId="0" sldId="497"/>
            <ac:spMk id="11" creationId="{959E0E87-E0DB-1102-DAEF-5F15C468393A}"/>
          </ac:spMkLst>
        </pc:spChg>
        <pc:spChg chg="add mod">
          <ac:chgData name="Ruth Davis Kring" userId="a978f3bb-7f9b-4021-98a8-d8fd11212c64" providerId="ADAL" clId="{E911355C-27CD-4A60-98C2-3CCBEA9C7C60}" dt="2025-08-26T12:56:31.419" v="1901" actId="1076"/>
          <ac:spMkLst>
            <pc:docMk/>
            <pc:sldMk cId="0" sldId="497"/>
            <ac:spMk id="13" creationId="{44F50A1E-71D2-FAD6-9471-579B5DED1375}"/>
          </ac:spMkLst>
        </pc:spChg>
        <pc:spChg chg="add mod">
          <ac:chgData name="Ruth Davis Kring" userId="a978f3bb-7f9b-4021-98a8-d8fd11212c64" providerId="ADAL" clId="{E911355C-27CD-4A60-98C2-3CCBEA9C7C60}" dt="2025-08-26T12:56:31.419" v="1901" actId="1076"/>
          <ac:spMkLst>
            <pc:docMk/>
            <pc:sldMk cId="0" sldId="497"/>
            <ac:spMk id="15" creationId="{24BDF8BD-E423-9297-26A9-EACCEA628BA5}"/>
          </ac:spMkLst>
        </pc:spChg>
        <pc:picChg chg="mod">
          <ac:chgData name="Ruth Davis Kring" userId="a978f3bb-7f9b-4021-98a8-d8fd11212c64" providerId="ADAL" clId="{E911355C-27CD-4A60-98C2-3CCBEA9C7C60}" dt="2025-08-26T12:56:31.419" v="1901" actId="1076"/>
          <ac:picMkLst>
            <pc:docMk/>
            <pc:sldMk cId="0" sldId="497"/>
            <ac:picMk id="6" creationId="{2B289198-EC1A-C3C7-B168-5AE9A4A8482D}"/>
          </ac:picMkLst>
        </pc:picChg>
        <pc:picChg chg="mod">
          <ac:chgData name="Ruth Davis Kring" userId="a978f3bb-7f9b-4021-98a8-d8fd11212c64" providerId="ADAL" clId="{E911355C-27CD-4A60-98C2-3CCBEA9C7C60}" dt="2025-08-26T12:56:31.419" v="1901" actId="1076"/>
          <ac:picMkLst>
            <pc:docMk/>
            <pc:sldMk cId="0" sldId="497"/>
            <ac:picMk id="10" creationId="{F2A75757-22B6-3661-ADF5-9070607AABE3}"/>
          </ac:picMkLst>
        </pc:picChg>
        <pc:picChg chg="add mod">
          <ac:chgData name="Ruth Davis Kring" userId="a978f3bb-7f9b-4021-98a8-d8fd11212c64" providerId="ADAL" clId="{E911355C-27CD-4A60-98C2-3CCBEA9C7C60}" dt="2025-08-26T12:56:31.419" v="1901" actId="1076"/>
          <ac:picMkLst>
            <pc:docMk/>
            <pc:sldMk cId="0" sldId="497"/>
            <ac:picMk id="12" creationId="{6B7B9F7C-A519-BA8F-DC60-3299D1AB2BEE}"/>
          </ac:picMkLst>
        </pc:picChg>
        <pc:picChg chg="add mod">
          <ac:chgData name="Ruth Davis Kring" userId="a978f3bb-7f9b-4021-98a8-d8fd11212c64" providerId="ADAL" clId="{E911355C-27CD-4A60-98C2-3CCBEA9C7C60}" dt="2025-08-26T12:56:31.419" v="1901" actId="1076"/>
          <ac:picMkLst>
            <pc:docMk/>
            <pc:sldMk cId="0" sldId="497"/>
            <ac:picMk id="14" creationId="{1BEC905C-9A43-9735-BEEF-D9880CDFD9EC}"/>
          </ac:picMkLst>
        </pc:picChg>
      </pc:sldChg>
      <pc:sldChg chg="modNotesTx">
        <pc:chgData name="Ruth Davis Kring" userId="a978f3bb-7f9b-4021-98a8-d8fd11212c64" providerId="ADAL" clId="{E911355C-27CD-4A60-98C2-3CCBEA9C7C60}" dt="2025-08-26T12:58:46.891" v="1928" actId="6549"/>
        <pc:sldMkLst>
          <pc:docMk/>
          <pc:sldMk cId="0" sldId="529"/>
        </pc:sldMkLst>
      </pc:sldChg>
      <pc:sldChg chg="modNotesTx">
        <pc:chgData name="Ruth Davis Kring" userId="a978f3bb-7f9b-4021-98a8-d8fd11212c64" providerId="ADAL" clId="{E911355C-27CD-4A60-98C2-3CCBEA9C7C60}" dt="2025-08-26T13:00:39.042" v="2198" actId="6549"/>
        <pc:sldMkLst>
          <pc:docMk/>
          <pc:sldMk cId="0" sldId="530"/>
        </pc:sldMkLst>
      </pc:sldChg>
      <pc:sldChg chg="modNotesTx">
        <pc:chgData name="Ruth Davis Kring" userId="a978f3bb-7f9b-4021-98a8-d8fd11212c64" providerId="ADAL" clId="{E911355C-27CD-4A60-98C2-3CCBEA9C7C60}" dt="2025-08-28T12:09:14.575" v="2346" actId="6549"/>
        <pc:sldMkLst>
          <pc:docMk/>
          <pc:sldMk cId="0" sldId="531"/>
        </pc:sldMkLst>
      </pc:sldChg>
      <pc:sldChg chg="modNotesTx">
        <pc:chgData name="Ruth Davis Kring" userId="a978f3bb-7f9b-4021-98a8-d8fd11212c64" providerId="ADAL" clId="{E911355C-27CD-4A60-98C2-3CCBEA9C7C60}" dt="2025-08-28T12:10:52.255" v="2387" actId="20577"/>
        <pc:sldMkLst>
          <pc:docMk/>
          <pc:sldMk cId="0" sldId="532"/>
        </pc:sldMkLst>
      </pc:sldChg>
      <pc:sldChg chg="modNotesTx">
        <pc:chgData name="Ruth Davis Kring" userId="a978f3bb-7f9b-4021-98a8-d8fd11212c64" providerId="ADAL" clId="{E911355C-27CD-4A60-98C2-3CCBEA9C7C60}" dt="2025-08-28T12:11:50.193" v="2598" actId="6549"/>
        <pc:sldMkLst>
          <pc:docMk/>
          <pc:sldMk cId="0" sldId="533"/>
        </pc:sldMkLst>
      </pc:sldChg>
      <pc:sldChg chg="modSp mod modNotesTx">
        <pc:chgData name="Ruth Davis Kring" userId="a978f3bb-7f9b-4021-98a8-d8fd11212c64" providerId="ADAL" clId="{E911355C-27CD-4A60-98C2-3CCBEA9C7C60}" dt="2025-08-28T12:14:00.124" v="2665" actId="20577"/>
        <pc:sldMkLst>
          <pc:docMk/>
          <pc:sldMk cId="0" sldId="534"/>
        </pc:sldMkLst>
        <pc:spChg chg="mod">
          <ac:chgData name="Ruth Davis Kring" userId="a978f3bb-7f9b-4021-98a8-d8fd11212c64" providerId="ADAL" clId="{E911355C-27CD-4A60-98C2-3CCBEA9C7C60}" dt="2025-08-28T12:11:57.775" v="2600" actId="20577"/>
          <ac:spMkLst>
            <pc:docMk/>
            <pc:sldMk cId="0" sldId="534"/>
            <ac:spMk id="54307" creationId="{3ABECD6D-BA9F-4C50-AEA3-87B779FFCB7A}"/>
          </ac:spMkLst>
        </pc:spChg>
        <pc:spChg chg="mod">
          <ac:chgData name="Ruth Davis Kring" userId="a978f3bb-7f9b-4021-98a8-d8fd11212c64" providerId="ADAL" clId="{E911355C-27CD-4A60-98C2-3CCBEA9C7C60}" dt="2025-08-28T12:12:00.688" v="2602" actId="20577"/>
          <ac:spMkLst>
            <pc:docMk/>
            <pc:sldMk cId="0" sldId="534"/>
            <ac:spMk id="54308" creationId="{0DC4B2EA-610B-434A-97B5-209977CB1949}"/>
          </ac:spMkLst>
        </pc:spChg>
        <pc:spChg chg="mod">
          <ac:chgData name="Ruth Davis Kring" userId="a978f3bb-7f9b-4021-98a8-d8fd11212c64" providerId="ADAL" clId="{E911355C-27CD-4A60-98C2-3CCBEA9C7C60}" dt="2025-08-28T12:12:08.843" v="2613" actId="1037"/>
          <ac:spMkLst>
            <pc:docMk/>
            <pc:sldMk cId="0" sldId="534"/>
            <ac:spMk id="54326" creationId="{654218C5-15D5-44C5-BBA4-E5F57C5DB509}"/>
          </ac:spMkLst>
        </pc:spChg>
        <pc:spChg chg="mod">
          <ac:chgData name="Ruth Davis Kring" userId="a978f3bb-7f9b-4021-98a8-d8fd11212c64" providerId="ADAL" clId="{E911355C-27CD-4A60-98C2-3CCBEA9C7C60}" dt="2025-08-28T12:12:08.843" v="2613" actId="1037"/>
          <ac:spMkLst>
            <pc:docMk/>
            <pc:sldMk cId="0" sldId="534"/>
            <ac:spMk id="54327" creationId="{4F622F9C-C042-4E66-AF26-A1A43C5CF6CF}"/>
          </ac:spMkLst>
        </pc:spChg>
        <pc:spChg chg="mod">
          <ac:chgData name="Ruth Davis Kring" userId="a978f3bb-7f9b-4021-98a8-d8fd11212c64" providerId="ADAL" clId="{E911355C-27CD-4A60-98C2-3CCBEA9C7C60}" dt="2025-08-28T12:12:08.843" v="2613" actId="1037"/>
          <ac:spMkLst>
            <pc:docMk/>
            <pc:sldMk cId="0" sldId="534"/>
            <ac:spMk id="54328" creationId="{9ED718C8-AF43-4C16-9C60-EC3C1821E3C6}"/>
          </ac:spMkLst>
        </pc:spChg>
        <pc:spChg chg="mod">
          <ac:chgData name="Ruth Davis Kring" userId="a978f3bb-7f9b-4021-98a8-d8fd11212c64" providerId="ADAL" clId="{E911355C-27CD-4A60-98C2-3CCBEA9C7C60}" dt="2025-08-28T12:12:08.843" v="2613" actId="1037"/>
          <ac:spMkLst>
            <pc:docMk/>
            <pc:sldMk cId="0" sldId="534"/>
            <ac:spMk id="54329" creationId="{05C746E3-BC16-4FA1-8FB4-37DF39798B0A}"/>
          </ac:spMkLst>
        </pc:spChg>
        <pc:spChg chg="mod">
          <ac:chgData name="Ruth Davis Kring" userId="a978f3bb-7f9b-4021-98a8-d8fd11212c64" providerId="ADAL" clId="{E911355C-27CD-4A60-98C2-3CCBEA9C7C60}" dt="2025-08-28T12:12:08.843" v="2613" actId="1037"/>
          <ac:spMkLst>
            <pc:docMk/>
            <pc:sldMk cId="0" sldId="534"/>
            <ac:spMk id="54330" creationId="{A5392C8B-782E-4E51-B533-D2DFE60E9135}"/>
          </ac:spMkLst>
        </pc:spChg>
        <pc:spChg chg="mod">
          <ac:chgData name="Ruth Davis Kring" userId="a978f3bb-7f9b-4021-98a8-d8fd11212c64" providerId="ADAL" clId="{E911355C-27CD-4A60-98C2-3CCBEA9C7C60}" dt="2025-08-28T12:12:08.843" v="2613" actId="1037"/>
          <ac:spMkLst>
            <pc:docMk/>
            <pc:sldMk cId="0" sldId="534"/>
            <ac:spMk id="54331" creationId="{2CFF36B3-4E6A-4B20-8974-0E3FE677C0B6}"/>
          </ac:spMkLst>
        </pc:spChg>
        <pc:spChg chg="mod">
          <ac:chgData name="Ruth Davis Kring" userId="a978f3bb-7f9b-4021-98a8-d8fd11212c64" providerId="ADAL" clId="{E911355C-27CD-4A60-98C2-3CCBEA9C7C60}" dt="2025-08-28T12:12:08.843" v="2613" actId="1037"/>
          <ac:spMkLst>
            <pc:docMk/>
            <pc:sldMk cId="0" sldId="534"/>
            <ac:spMk id="54332" creationId="{2C17F2CF-57F3-457C-AA8C-3952BC1863E7}"/>
          </ac:spMkLst>
        </pc:spChg>
        <pc:picChg chg="mod">
          <ac:chgData name="Ruth Davis Kring" userId="a978f3bb-7f9b-4021-98a8-d8fd11212c64" providerId="ADAL" clId="{E911355C-27CD-4A60-98C2-3CCBEA9C7C60}" dt="2025-08-28T12:12:08.843" v="2613" actId="1037"/>
          <ac:picMkLst>
            <pc:docMk/>
            <pc:sldMk cId="0" sldId="534"/>
            <ac:picMk id="54325" creationId="{D8C7F64B-AD6F-41BF-9800-1744645C1E3B}"/>
          </ac:picMkLst>
        </pc:picChg>
        <pc:picChg chg="mod">
          <ac:chgData name="Ruth Davis Kring" userId="a978f3bb-7f9b-4021-98a8-d8fd11212c64" providerId="ADAL" clId="{E911355C-27CD-4A60-98C2-3CCBEA9C7C60}" dt="2025-08-28T12:12:08.843" v="2613" actId="1037"/>
          <ac:picMkLst>
            <pc:docMk/>
            <pc:sldMk cId="0" sldId="534"/>
            <ac:picMk id="54334" creationId="{E161CF0E-4C10-4B36-9553-76AA4823FC15}"/>
          </ac:picMkLst>
        </pc:picChg>
        <pc:picChg chg="mod">
          <ac:chgData name="Ruth Davis Kring" userId="a978f3bb-7f9b-4021-98a8-d8fd11212c64" providerId="ADAL" clId="{E911355C-27CD-4A60-98C2-3CCBEA9C7C60}" dt="2025-08-28T12:12:08.843" v="2613" actId="1037"/>
          <ac:picMkLst>
            <pc:docMk/>
            <pc:sldMk cId="0" sldId="534"/>
            <ac:picMk id="54336" creationId="{DDD33C89-B2D3-4AF4-9A1C-61673B8E0B49}"/>
          </ac:picMkLst>
        </pc:picChg>
      </pc:sldChg>
      <pc:sldChg chg="modSp mod modNotesTx">
        <pc:chgData name="Ruth Davis Kring" userId="a978f3bb-7f9b-4021-98a8-d8fd11212c64" providerId="ADAL" clId="{E911355C-27CD-4A60-98C2-3CCBEA9C7C60}" dt="2025-08-28T12:15:47.692" v="2797" actId="1037"/>
        <pc:sldMkLst>
          <pc:docMk/>
          <pc:sldMk cId="0" sldId="535"/>
        </pc:sldMkLst>
        <pc:spChg chg="mod">
          <ac:chgData name="Ruth Davis Kring" userId="a978f3bb-7f9b-4021-98a8-d8fd11212c64" providerId="ADAL" clId="{E911355C-27CD-4A60-98C2-3CCBEA9C7C60}" dt="2025-08-28T12:15:25.012" v="2782" actId="20577"/>
          <ac:spMkLst>
            <pc:docMk/>
            <pc:sldMk cId="0" sldId="535"/>
            <ac:spMk id="56355" creationId="{93028B65-579B-4DBB-8CD2-B28E1A32910C}"/>
          </ac:spMkLst>
        </pc:spChg>
        <pc:spChg chg="mod">
          <ac:chgData name="Ruth Davis Kring" userId="a978f3bb-7f9b-4021-98a8-d8fd11212c64" providerId="ADAL" clId="{E911355C-27CD-4A60-98C2-3CCBEA9C7C60}" dt="2025-08-28T12:15:27.136" v="2784" actId="20577"/>
          <ac:spMkLst>
            <pc:docMk/>
            <pc:sldMk cId="0" sldId="535"/>
            <ac:spMk id="56356" creationId="{357DD53C-78F1-411D-A467-BCAEEDB1D671}"/>
          </ac:spMkLst>
        </pc:spChg>
        <pc:spChg chg="mod">
          <ac:chgData name="Ruth Davis Kring" userId="a978f3bb-7f9b-4021-98a8-d8fd11212c64" providerId="ADAL" clId="{E911355C-27CD-4A60-98C2-3CCBEA9C7C60}" dt="2025-08-28T12:15:47.692" v="2797" actId="1037"/>
          <ac:spMkLst>
            <pc:docMk/>
            <pc:sldMk cId="0" sldId="535"/>
            <ac:spMk id="56374" creationId="{C1DC2A0E-9494-412D-8BA4-5E7CA1C147B7}"/>
          </ac:spMkLst>
        </pc:spChg>
        <pc:spChg chg="mod">
          <ac:chgData name="Ruth Davis Kring" userId="a978f3bb-7f9b-4021-98a8-d8fd11212c64" providerId="ADAL" clId="{E911355C-27CD-4A60-98C2-3CCBEA9C7C60}" dt="2025-08-28T12:15:47.692" v="2797" actId="1037"/>
          <ac:spMkLst>
            <pc:docMk/>
            <pc:sldMk cId="0" sldId="535"/>
            <ac:spMk id="56375" creationId="{CA2D82CC-BB9C-4012-A4D9-873BAA2D19CE}"/>
          </ac:spMkLst>
        </pc:spChg>
        <pc:spChg chg="mod">
          <ac:chgData name="Ruth Davis Kring" userId="a978f3bb-7f9b-4021-98a8-d8fd11212c64" providerId="ADAL" clId="{E911355C-27CD-4A60-98C2-3CCBEA9C7C60}" dt="2025-08-28T12:15:47.692" v="2797" actId="1037"/>
          <ac:spMkLst>
            <pc:docMk/>
            <pc:sldMk cId="0" sldId="535"/>
            <ac:spMk id="56376" creationId="{A29578E9-240C-44A6-B601-135B7B07D89F}"/>
          </ac:spMkLst>
        </pc:spChg>
        <pc:spChg chg="mod">
          <ac:chgData name="Ruth Davis Kring" userId="a978f3bb-7f9b-4021-98a8-d8fd11212c64" providerId="ADAL" clId="{E911355C-27CD-4A60-98C2-3CCBEA9C7C60}" dt="2025-08-28T12:15:47.692" v="2797" actId="1037"/>
          <ac:spMkLst>
            <pc:docMk/>
            <pc:sldMk cId="0" sldId="535"/>
            <ac:spMk id="56377" creationId="{4F2345EC-DAE6-431A-A308-C94A2303E72C}"/>
          </ac:spMkLst>
        </pc:spChg>
        <pc:spChg chg="mod">
          <ac:chgData name="Ruth Davis Kring" userId="a978f3bb-7f9b-4021-98a8-d8fd11212c64" providerId="ADAL" clId="{E911355C-27CD-4A60-98C2-3CCBEA9C7C60}" dt="2025-08-28T12:15:47.692" v="2797" actId="1037"/>
          <ac:spMkLst>
            <pc:docMk/>
            <pc:sldMk cId="0" sldId="535"/>
            <ac:spMk id="56378" creationId="{EBEEA665-A11B-4BB0-A193-8AE59BFD9073}"/>
          </ac:spMkLst>
        </pc:spChg>
        <pc:spChg chg="mod">
          <ac:chgData name="Ruth Davis Kring" userId="a978f3bb-7f9b-4021-98a8-d8fd11212c64" providerId="ADAL" clId="{E911355C-27CD-4A60-98C2-3CCBEA9C7C60}" dt="2025-08-28T12:15:47.692" v="2797" actId="1037"/>
          <ac:spMkLst>
            <pc:docMk/>
            <pc:sldMk cId="0" sldId="535"/>
            <ac:spMk id="56379" creationId="{5CFCFB2F-2A7E-49A7-80C2-1793186EBFE1}"/>
          </ac:spMkLst>
        </pc:spChg>
        <pc:spChg chg="mod">
          <ac:chgData name="Ruth Davis Kring" userId="a978f3bb-7f9b-4021-98a8-d8fd11212c64" providerId="ADAL" clId="{E911355C-27CD-4A60-98C2-3CCBEA9C7C60}" dt="2025-08-28T12:15:47.692" v="2797" actId="1037"/>
          <ac:spMkLst>
            <pc:docMk/>
            <pc:sldMk cId="0" sldId="535"/>
            <ac:spMk id="56380" creationId="{57BB7C0C-B9D6-4A1B-A04C-605E2EA73A79}"/>
          </ac:spMkLst>
        </pc:spChg>
        <pc:picChg chg="mod">
          <ac:chgData name="Ruth Davis Kring" userId="a978f3bb-7f9b-4021-98a8-d8fd11212c64" providerId="ADAL" clId="{E911355C-27CD-4A60-98C2-3CCBEA9C7C60}" dt="2025-08-28T12:15:47.692" v="2797" actId="1037"/>
          <ac:picMkLst>
            <pc:docMk/>
            <pc:sldMk cId="0" sldId="535"/>
            <ac:picMk id="56373" creationId="{9A168EE7-7B63-4F3E-94CA-F61497F0F3AF}"/>
          </ac:picMkLst>
        </pc:picChg>
        <pc:picChg chg="mod">
          <ac:chgData name="Ruth Davis Kring" userId="a978f3bb-7f9b-4021-98a8-d8fd11212c64" providerId="ADAL" clId="{E911355C-27CD-4A60-98C2-3CCBEA9C7C60}" dt="2025-08-28T12:15:47.692" v="2797" actId="1037"/>
          <ac:picMkLst>
            <pc:docMk/>
            <pc:sldMk cId="0" sldId="535"/>
            <ac:picMk id="56381" creationId="{EB1F970C-79BF-4960-918C-2BDE4B986B99}"/>
          </ac:picMkLst>
        </pc:picChg>
        <pc:picChg chg="mod">
          <ac:chgData name="Ruth Davis Kring" userId="a978f3bb-7f9b-4021-98a8-d8fd11212c64" providerId="ADAL" clId="{E911355C-27CD-4A60-98C2-3CCBEA9C7C60}" dt="2025-08-28T12:15:47.692" v="2797" actId="1037"/>
          <ac:picMkLst>
            <pc:docMk/>
            <pc:sldMk cId="0" sldId="535"/>
            <ac:picMk id="56385" creationId="{3EBE279C-84FE-4DFF-8123-9B22EF81D1CC}"/>
          </ac:picMkLst>
        </pc:picChg>
      </pc:sldChg>
      <pc:sldChg chg="modSp mod modNotesTx">
        <pc:chgData name="Ruth Davis Kring" userId="a978f3bb-7f9b-4021-98a8-d8fd11212c64" providerId="ADAL" clId="{E911355C-27CD-4A60-98C2-3CCBEA9C7C60}" dt="2025-08-28T12:16:27.976" v="2806" actId="6549"/>
        <pc:sldMkLst>
          <pc:docMk/>
          <pc:sldMk cId="0" sldId="536"/>
        </pc:sldMkLst>
        <pc:spChg chg="mod">
          <ac:chgData name="Ruth Davis Kring" userId="a978f3bb-7f9b-4021-98a8-d8fd11212c64" providerId="ADAL" clId="{E911355C-27CD-4A60-98C2-3CCBEA9C7C60}" dt="2025-08-28T12:16:00.336" v="2803" actId="20577"/>
          <ac:spMkLst>
            <pc:docMk/>
            <pc:sldMk cId="0" sldId="536"/>
            <ac:spMk id="58403" creationId="{F98C669D-33F4-4BAD-BF43-9F6BD86178EF}"/>
          </ac:spMkLst>
        </pc:spChg>
        <pc:spChg chg="mod">
          <ac:chgData name="Ruth Davis Kring" userId="a978f3bb-7f9b-4021-98a8-d8fd11212c64" providerId="ADAL" clId="{E911355C-27CD-4A60-98C2-3CCBEA9C7C60}" dt="2025-08-28T12:16:02.945" v="2805" actId="20577"/>
          <ac:spMkLst>
            <pc:docMk/>
            <pc:sldMk cId="0" sldId="536"/>
            <ac:spMk id="58404" creationId="{6C3F7264-8681-4EC3-B3D6-8FC3493D599F}"/>
          </ac:spMkLst>
        </pc:spChg>
        <pc:spChg chg="mod">
          <ac:chgData name="Ruth Davis Kring" userId="a978f3bb-7f9b-4021-98a8-d8fd11212c64" providerId="ADAL" clId="{E911355C-27CD-4A60-98C2-3CCBEA9C7C60}" dt="2025-08-28T12:15:52.860" v="2801" actId="1037"/>
          <ac:spMkLst>
            <pc:docMk/>
            <pc:sldMk cId="0" sldId="536"/>
            <ac:spMk id="58422" creationId="{BC63B19E-1932-4CAD-B192-A8CAB81AF4A6}"/>
          </ac:spMkLst>
        </pc:spChg>
        <pc:spChg chg="mod">
          <ac:chgData name="Ruth Davis Kring" userId="a978f3bb-7f9b-4021-98a8-d8fd11212c64" providerId="ADAL" clId="{E911355C-27CD-4A60-98C2-3CCBEA9C7C60}" dt="2025-08-28T12:15:52.860" v="2801" actId="1037"/>
          <ac:spMkLst>
            <pc:docMk/>
            <pc:sldMk cId="0" sldId="536"/>
            <ac:spMk id="58423" creationId="{A9C44F3E-D7DF-4AF9-BC87-B53760D5D527}"/>
          </ac:spMkLst>
        </pc:spChg>
        <pc:spChg chg="mod">
          <ac:chgData name="Ruth Davis Kring" userId="a978f3bb-7f9b-4021-98a8-d8fd11212c64" providerId="ADAL" clId="{E911355C-27CD-4A60-98C2-3CCBEA9C7C60}" dt="2025-08-28T12:15:52.860" v="2801" actId="1037"/>
          <ac:spMkLst>
            <pc:docMk/>
            <pc:sldMk cId="0" sldId="536"/>
            <ac:spMk id="58424" creationId="{C6A22DF3-A655-45F5-8C23-0C370F41DAC1}"/>
          </ac:spMkLst>
        </pc:spChg>
        <pc:spChg chg="mod">
          <ac:chgData name="Ruth Davis Kring" userId="a978f3bb-7f9b-4021-98a8-d8fd11212c64" providerId="ADAL" clId="{E911355C-27CD-4A60-98C2-3CCBEA9C7C60}" dt="2025-08-28T12:15:52.860" v="2801" actId="1037"/>
          <ac:spMkLst>
            <pc:docMk/>
            <pc:sldMk cId="0" sldId="536"/>
            <ac:spMk id="58425" creationId="{3B9D152B-3666-4FB4-A1DD-A45C3D4C9C16}"/>
          </ac:spMkLst>
        </pc:spChg>
        <pc:spChg chg="mod">
          <ac:chgData name="Ruth Davis Kring" userId="a978f3bb-7f9b-4021-98a8-d8fd11212c64" providerId="ADAL" clId="{E911355C-27CD-4A60-98C2-3CCBEA9C7C60}" dt="2025-08-28T12:15:52.860" v="2801" actId="1037"/>
          <ac:spMkLst>
            <pc:docMk/>
            <pc:sldMk cId="0" sldId="536"/>
            <ac:spMk id="58426" creationId="{CF897004-88E7-4951-B3E8-995E432C028A}"/>
          </ac:spMkLst>
        </pc:spChg>
        <pc:spChg chg="mod">
          <ac:chgData name="Ruth Davis Kring" userId="a978f3bb-7f9b-4021-98a8-d8fd11212c64" providerId="ADAL" clId="{E911355C-27CD-4A60-98C2-3CCBEA9C7C60}" dt="2025-08-28T12:15:52.860" v="2801" actId="1037"/>
          <ac:spMkLst>
            <pc:docMk/>
            <pc:sldMk cId="0" sldId="536"/>
            <ac:spMk id="58427" creationId="{B0DD7C9F-29ED-4F07-850C-0FB9D42B3525}"/>
          </ac:spMkLst>
        </pc:spChg>
        <pc:spChg chg="mod">
          <ac:chgData name="Ruth Davis Kring" userId="a978f3bb-7f9b-4021-98a8-d8fd11212c64" providerId="ADAL" clId="{E911355C-27CD-4A60-98C2-3CCBEA9C7C60}" dt="2025-08-28T12:15:52.860" v="2801" actId="1037"/>
          <ac:spMkLst>
            <pc:docMk/>
            <pc:sldMk cId="0" sldId="536"/>
            <ac:spMk id="58428" creationId="{A4F72618-4527-4B34-9BF6-3B0BA20057D0}"/>
          </ac:spMkLst>
        </pc:spChg>
        <pc:picChg chg="mod">
          <ac:chgData name="Ruth Davis Kring" userId="a978f3bb-7f9b-4021-98a8-d8fd11212c64" providerId="ADAL" clId="{E911355C-27CD-4A60-98C2-3CCBEA9C7C60}" dt="2025-08-28T12:15:52.860" v="2801" actId="1037"/>
          <ac:picMkLst>
            <pc:docMk/>
            <pc:sldMk cId="0" sldId="536"/>
            <ac:picMk id="58430" creationId="{C9988C08-2A18-4F05-BFD6-42ABDA59206A}"/>
          </ac:picMkLst>
        </pc:picChg>
        <pc:picChg chg="mod">
          <ac:chgData name="Ruth Davis Kring" userId="a978f3bb-7f9b-4021-98a8-d8fd11212c64" providerId="ADAL" clId="{E911355C-27CD-4A60-98C2-3CCBEA9C7C60}" dt="2025-08-28T12:15:52.860" v="2801" actId="1037"/>
          <ac:picMkLst>
            <pc:docMk/>
            <pc:sldMk cId="0" sldId="536"/>
            <ac:picMk id="58432" creationId="{F8A0FF34-B3F6-4DBA-AB18-CBE8D9829579}"/>
          </ac:picMkLst>
        </pc:picChg>
        <pc:picChg chg="mod">
          <ac:chgData name="Ruth Davis Kring" userId="a978f3bb-7f9b-4021-98a8-d8fd11212c64" providerId="ADAL" clId="{E911355C-27CD-4A60-98C2-3CCBEA9C7C60}" dt="2025-08-28T12:15:52.860" v="2801" actId="1037"/>
          <ac:picMkLst>
            <pc:docMk/>
            <pc:sldMk cId="0" sldId="536"/>
            <ac:picMk id="58434" creationId="{10CBBB7F-4A76-4142-AA6F-8E64E513773B}"/>
          </ac:picMkLst>
        </pc:picChg>
      </pc:sldChg>
      <pc:sldChg chg="modSp mod">
        <pc:chgData name="Ruth Davis Kring" userId="a978f3bb-7f9b-4021-98a8-d8fd11212c64" providerId="ADAL" clId="{E911355C-27CD-4A60-98C2-3CCBEA9C7C60}" dt="2025-08-28T12:17:16.251" v="2827"/>
        <pc:sldMkLst>
          <pc:docMk/>
          <pc:sldMk cId="0" sldId="537"/>
        </pc:sldMkLst>
        <pc:spChg chg="mod">
          <ac:chgData name="Ruth Davis Kring" userId="a978f3bb-7f9b-4021-98a8-d8fd11212c64" providerId="ADAL" clId="{E911355C-27CD-4A60-98C2-3CCBEA9C7C60}" dt="2025-08-28T12:17:16.251" v="2827"/>
          <ac:spMkLst>
            <pc:docMk/>
            <pc:sldMk cId="0" sldId="537"/>
            <ac:spMk id="3" creationId="{CD028D60-3F30-666B-A61C-AE3AAE6B6345}"/>
          </ac:spMkLst>
        </pc:spChg>
        <pc:spChg chg="mod">
          <ac:chgData name="Ruth Davis Kring" userId="a978f3bb-7f9b-4021-98a8-d8fd11212c64" providerId="ADAL" clId="{E911355C-27CD-4A60-98C2-3CCBEA9C7C60}" dt="2025-08-28T12:17:06.878" v="2824" actId="20577"/>
          <ac:spMkLst>
            <pc:docMk/>
            <pc:sldMk cId="0" sldId="537"/>
            <ac:spMk id="60451" creationId="{74ECF0F0-85A2-4EE8-8F3C-95D123017777}"/>
          </ac:spMkLst>
        </pc:spChg>
        <pc:spChg chg="mod">
          <ac:chgData name="Ruth Davis Kring" userId="a978f3bb-7f9b-4021-98a8-d8fd11212c64" providerId="ADAL" clId="{E911355C-27CD-4A60-98C2-3CCBEA9C7C60}" dt="2025-08-28T12:17:08.591" v="2826" actId="20577"/>
          <ac:spMkLst>
            <pc:docMk/>
            <pc:sldMk cId="0" sldId="537"/>
            <ac:spMk id="60452" creationId="{9914F725-2A25-4CF1-B29F-792AC35FD0C9}"/>
          </ac:spMkLst>
        </pc:spChg>
        <pc:spChg chg="mod">
          <ac:chgData name="Ruth Davis Kring" userId="a978f3bb-7f9b-4021-98a8-d8fd11212c64" providerId="ADAL" clId="{E911355C-27CD-4A60-98C2-3CCBEA9C7C60}" dt="2025-08-28T12:16:56.223" v="2816" actId="1037"/>
          <ac:spMkLst>
            <pc:docMk/>
            <pc:sldMk cId="0" sldId="537"/>
            <ac:spMk id="60470" creationId="{37D86459-B2C5-4D08-83C2-2EF05481E3C2}"/>
          </ac:spMkLst>
        </pc:spChg>
        <pc:spChg chg="mod">
          <ac:chgData name="Ruth Davis Kring" userId="a978f3bb-7f9b-4021-98a8-d8fd11212c64" providerId="ADAL" clId="{E911355C-27CD-4A60-98C2-3CCBEA9C7C60}" dt="2025-08-28T12:16:56.223" v="2816" actId="1037"/>
          <ac:spMkLst>
            <pc:docMk/>
            <pc:sldMk cId="0" sldId="537"/>
            <ac:spMk id="60471" creationId="{A0740967-8BDF-45EF-BB4B-7E08E1BB78D8}"/>
          </ac:spMkLst>
        </pc:spChg>
        <pc:spChg chg="mod">
          <ac:chgData name="Ruth Davis Kring" userId="a978f3bb-7f9b-4021-98a8-d8fd11212c64" providerId="ADAL" clId="{E911355C-27CD-4A60-98C2-3CCBEA9C7C60}" dt="2025-08-28T12:16:58.865" v="2819" actId="20577"/>
          <ac:spMkLst>
            <pc:docMk/>
            <pc:sldMk cId="0" sldId="537"/>
            <ac:spMk id="60472" creationId="{B02F30D1-802A-4143-807D-5BD341171CD9}"/>
          </ac:spMkLst>
        </pc:spChg>
        <pc:spChg chg="mod">
          <ac:chgData name="Ruth Davis Kring" userId="a978f3bb-7f9b-4021-98a8-d8fd11212c64" providerId="ADAL" clId="{E911355C-27CD-4A60-98C2-3CCBEA9C7C60}" dt="2025-08-28T12:17:01.824" v="2822" actId="20577"/>
          <ac:spMkLst>
            <pc:docMk/>
            <pc:sldMk cId="0" sldId="537"/>
            <ac:spMk id="60473" creationId="{BEC3F8C1-2663-4B84-8182-E2687F77F449}"/>
          </ac:spMkLst>
        </pc:spChg>
        <pc:spChg chg="mod">
          <ac:chgData name="Ruth Davis Kring" userId="a978f3bb-7f9b-4021-98a8-d8fd11212c64" providerId="ADAL" clId="{E911355C-27CD-4A60-98C2-3CCBEA9C7C60}" dt="2025-08-28T12:16:56.223" v="2816" actId="1037"/>
          <ac:spMkLst>
            <pc:docMk/>
            <pc:sldMk cId="0" sldId="537"/>
            <ac:spMk id="60474" creationId="{E58323B3-EA17-4D15-A8F4-7BF2D951E2BD}"/>
          </ac:spMkLst>
        </pc:spChg>
        <pc:spChg chg="mod">
          <ac:chgData name="Ruth Davis Kring" userId="a978f3bb-7f9b-4021-98a8-d8fd11212c64" providerId="ADAL" clId="{E911355C-27CD-4A60-98C2-3CCBEA9C7C60}" dt="2025-08-28T12:16:56.223" v="2816" actId="1037"/>
          <ac:spMkLst>
            <pc:docMk/>
            <pc:sldMk cId="0" sldId="537"/>
            <ac:spMk id="60475" creationId="{E94C0986-D61E-491C-BA0F-A9236B47E1DF}"/>
          </ac:spMkLst>
        </pc:spChg>
        <pc:spChg chg="mod">
          <ac:chgData name="Ruth Davis Kring" userId="a978f3bb-7f9b-4021-98a8-d8fd11212c64" providerId="ADAL" clId="{E911355C-27CD-4A60-98C2-3CCBEA9C7C60}" dt="2025-08-28T12:16:56.223" v="2816" actId="1037"/>
          <ac:spMkLst>
            <pc:docMk/>
            <pc:sldMk cId="0" sldId="537"/>
            <ac:spMk id="60476" creationId="{827B3C9B-89E5-43C8-98BD-5A75E93AD692}"/>
          </ac:spMkLst>
        </pc:spChg>
        <pc:picChg chg="mod">
          <ac:chgData name="Ruth Davis Kring" userId="a978f3bb-7f9b-4021-98a8-d8fd11212c64" providerId="ADAL" clId="{E911355C-27CD-4A60-98C2-3CCBEA9C7C60}" dt="2025-08-28T12:16:56.223" v="2816" actId="1037"/>
          <ac:picMkLst>
            <pc:docMk/>
            <pc:sldMk cId="0" sldId="537"/>
            <ac:picMk id="60469" creationId="{9ECA1CE8-6015-4D22-A91C-2773A766AB59}"/>
          </ac:picMkLst>
        </pc:picChg>
        <pc:picChg chg="mod">
          <ac:chgData name="Ruth Davis Kring" userId="a978f3bb-7f9b-4021-98a8-d8fd11212c64" providerId="ADAL" clId="{E911355C-27CD-4A60-98C2-3CCBEA9C7C60}" dt="2025-08-28T12:16:56.223" v="2816" actId="1037"/>
          <ac:picMkLst>
            <pc:docMk/>
            <pc:sldMk cId="0" sldId="537"/>
            <ac:picMk id="60478" creationId="{63480343-8D75-4EEF-B966-D727542C823A}"/>
          </ac:picMkLst>
        </pc:picChg>
        <pc:picChg chg="mod">
          <ac:chgData name="Ruth Davis Kring" userId="a978f3bb-7f9b-4021-98a8-d8fd11212c64" providerId="ADAL" clId="{E911355C-27CD-4A60-98C2-3CCBEA9C7C60}" dt="2025-08-28T12:16:56.223" v="2816" actId="1037"/>
          <ac:picMkLst>
            <pc:docMk/>
            <pc:sldMk cId="0" sldId="537"/>
            <ac:picMk id="60480" creationId="{C7EE43EC-ECDD-4481-B980-CA8252D24982}"/>
          </ac:picMkLst>
        </pc:picChg>
      </pc:sldChg>
      <pc:sldChg chg="modSp mod modNotesTx">
        <pc:chgData name="Ruth Davis Kring" userId="a978f3bb-7f9b-4021-98a8-d8fd11212c64" providerId="ADAL" clId="{E911355C-27CD-4A60-98C2-3CCBEA9C7C60}" dt="2025-08-28T12:18:20.825" v="2921" actId="20577"/>
        <pc:sldMkLst>
          <pc:docMk/>
          <pc:sldMk cId="0" sldId="538"/>
        </pc:sldMkLst>
        <pc:spChg chg="mod">
          <ac:chgData name="Ruth Davis Kring" userId="a978f3bb-7f9b-4021-98a8-d8fd11212c64" providerId="ADAL" clId="{E911355C-27CD-4A60-98C2-3CCBEA9C7C60}" dt="2025-08-28T12:17:22.833" v="2842" actId="20577"/>
          <ac:spMkLst>
            <pc:docMk/>
            <pc:sldMk cId="0" sldId="538"/>
            <ac:spMk id="3" creationId="{4774DD8C-1CF7-3E94-54AE-C62B81FE5A37}"/>
          </ac:spMkLst>
        </pc:spChg>
        <pc:spChg chg="mod">
          <ac:chgData name="Ruth Davis Kring" userId="a978f3bb-7f9b-4021-98a8-d8fd11212c64" providerId="ADAL" clId="{E911355C-27CD-4A60-98C2-3CCBEA9C7C60}" dt="2025-08-28T12:17:50.386" v="2864" actId="20577"/>
          <ac:spMkLst>
            <pc:docMk/>
            <pc:sldMk cId="0" sldId="538"/>
            <ac:spMk id="62499" creationId="{C071196D-9312-427A-9D81-557906253C68}"/>
          </ac:spMkLst>
        </pc:spChg>
        <pc:spChg chg="mod">
          <ac:chgData name="Ruth Davis Kring" userId="a978f3bb-7f9b-4021-98a8-d8fd11212c64" providerId="ADAL" clId="{E911355C-27CD-4A60-98C2-3CCBEA9C7C60}" dt="2025-08-28T12:17:52.818" v="2866" actId="20577"/>
          <ac:spMkLst>
            <pc:docMk/>
            <pc:sldMk cId="0" sldId="538"/>
            <ac:spMk id="62500" creationId="{6066A91F-EF0F-444C-AEC2-FCEF4E05F453}"/>
          </ac:spMkLst>
        </pc:spChg>
        <pc:spChg chg="mod">
          <ac:chgData name="Ruth Davis Kring" userId="a978f3bb-7f9b-4021-98a8-d8fd11212c64" providerId="ADAL" clId="{E911355C-27CD-4A60-98C2-3CCBEA9C7C60}" dt="2025-08-28T12:17:39.445" v="2853" actId="1037"/>
          <ac:spMkLst>
            <pc:docMk/>
            <pc:sldMk cId="0" sldId="538"/>
            <ac:spMk id="62518" creationId="{23B9D0A0-4457-434C-8863-1CD7B3F68E75}"/>
          </ac:spMkLst>
        </pc:spChg>
        <pc:spChg chg="mod">
          <ac:chgData name="Ruth Davis Kring" userId="a978f3bb-7f9b-4021-98a8-d8fd11212c64" providerId="ADAL" clId="{E911355C-27CD-4A60-98C2-3CCBEA9C7C60}" dt="2025-08-28T12:17:39.445" v="2853" actId="1037"/>
          <ac:spMkLst>
            <pc:docMk/>
            <pc:sldMk cId="0" sldId="538"/>
            <ac:spMk id="62519" creationId="{823A5615-28B1-4717-B077-052BC6CD8912}"/>
          </ac:spMkLst>
        </pc:spChg>
        <pc:spChg chg="mod">
          <ac:chgData name="Ruth Davis Kring" userId="a978f3bb-7f9b-4021-98a8-d8fd11212c64" providerId="ADAL" clId="{E911355C-27CD-4A60-98C2-3CCBEA9C7C60}" dt="2025-08-28T12:17:41.758" v="2856" actId="20577"/>
          <ac:spMkLst>
            <pc:docMk/>
            <pc:sldMk cId="0" sldId="538"/>
            <ac:spMk id="62520" creationId="{08A2A962-C002-499A-843C-940B89625B18}"/>
          </ac:spMkLst>
        </pc:spChg>
        <pc:spChg chg="mod">
          <ac:chgData name="Ruth Davis Kring" userId="a978f3bb-7f9b-4021-98a8-d8fd11212c64" providerId="ADAL" clId="{E911355C-27CD-4A60-98C2-3CCBEA9C7C60}" dt="2025-08-28T12:17:44.542" v="2859" actId="20577"/>
          <ac:spMkLst>
            <pc:docMk/>
            <pc:sldMk cId="0" sldId="538"/>
            <ac:spMk id="62521" creationId="{CE0FE500-B0B7-4390-BF28-28E85514B731}"/>
          </ac:spMkLst>
        </pc:spChg>
        <pc:spChg chg="mod">
          <ac:chgData name="Ruth Davis Kring" userId="a978f3bb-7f9b-4021-98a8-d8fd11212c64" providerId="ADAL" clId="{E911355C-27CD-4A60-98C2-3CCBEA9C7C60}" dt="2025-08-28T12:17:46.959" v="2862" actId="20577"/>
          <ac:spMkLst>
            <pc:docMk/>
            <pc:sldMk cId="0" sldId="538"/>
            <ac:spMk id="62522" creationId="{D3778FF9-C8AE-4B74-8D81-46CC0D0B2EB1}"/>
          </ac:spMkLst>
        </pc:spChg>
        <pc:spChg chg="mod">
          <ac:chgData name="Ruth Davis Kring" userId="a978f3bb-7f9b-4021-98a8-d8fd11212c64" providerId="ADAL" clId="{E911355C-27CD-4A60-98C2-3CCBEA9C7C60}" dt="2025-08-28T12:17:39.445" v="2853" actId="1037"/>
          <ac:spMkLst>
            <pc:docMk/>
            <pc:sldMk cId="0" sldId="538"/>
            <ac:spMk id="62523" creationId="{B4FF93A5-BEB6-417E-BCD9-F219E4A95A6D}"/>
          </ac:spMkLst>
        </pc:spChg>
        <pc:spChg chg="mod">
          <ac:chgData name="Ruth Davis Kring" userId="a978f3bb-7f9b-4021-98a8-d8fd11212c64" providerId="ADAL" clId="{E911355C-27CD-4A60-98C2-3CCBEA9C7C60}" dt="2025-08-28T12:17:39.445" v="2853" actId="1037"/>
          <ac:spMkLst>
            <pc:docMk/>
            <pc:sldMk cId="0" sldId="538"/>
            <ac:spMk id="62524" creationId="{DAD1A166-DF6D-417B-AAEF-67FF001CB52B}"/>
          </ac:spMkLst>
        </pc:spChg>
        <pc:picChg chg="mod">
          <ac:chgData name="Ruth Davis Kring" userId="a978f3bb-7f9b-4021-98a8-d8fd11212c64" providerId="ADAL" clId="{E911355C-27CD-4A60-98C2-3CCBEA9C7C60}" dt="2025-08-28T12:17:39.445" v="2853" actId="1037"/>
          <ac:picMkLst>
            <pc:docMk/>
            <pc:sldMk cId="0" sldId="538"/>
            <ac:picMk id="62525" creationId="{1909E72A-CDCF-4561-BAF4-EFD1B226C7B6}"/>
          </ac:picMkLst>
        </pc:picChg>
        <pc:picChg chg="mod">
          <ac:chgData name="Ruth Davis Kring" userId="a978f3bb-7f9b-4021-98a8-d8fd11212c64" providerId="ADAL" clId="{E911355C-27CD-4A60-98C2-3CCBEA9C7C60}" dt="2025-08-28T12:17:39.445" v="2853" actId="1037"/>
          <ac:picMkLst>
            <pc:docMk/>
            <pc:sldMk cId="0" sldId="538"/>
            <ac:picMk id="62528" creationId="{EC3FE945-EB1C-4E1B-8C2F-D57455052EDF}"/>
          </ac:picMkLst>
        </pc:picChg>
        <pc:picChg chg="mod">
          <ac:chgData name="Ruth Davis Kring" userId="a978f3bb-7f9b-4021-98a8-d8fd11212c64" providerId="ADAL" clId="{E911355C-27CD-4A60-98C2-3CCBEA9C7C60}" dt="2025-08-28T12:17:39.445" v="2853" actId="1037"/>
          <ac:picMkLst>
            <pc:docMk/>
            <pc:sldMk cId="0" sldId="538"/>
            <ac:picMk id="62530" creationId="{724DAF57-2396-4EB6-ADE9-18A3A4595264}"/>
          </ac:picMkLst>
        </pc:picChg>
      </pc:sldChg>
      <pc:sldChg chg="modSp mod modNotesTx">
        <pc:chgData name="Ruth Davis Kring" userId="a978f3bb-7f9b-4021-98a8-d8fd11212c64" providerId="ADAL" clId="{E911355C-27CD-4A60-98C2-3CCBEA9C7C60}" dt="2025-08-28T12:20:24.575" v="2987" actId="20577"/>
        <pc:sldMkLst>
          <pc:docMk/>
          <pc:sldMk cId="0" sldId="539"/>
        </pc:sldMkLst>
        <pc:spChg chg="mod">
          <ac:chgData name="Ruth Davis Kring" userId="a978f3bb-7f9b-4021-98a8-d8fd11212c64" providerId="ADAL" clId="{E911355C-27CD-4A60-98C2-3CCBEA9C7C60}" dt="2025-08-28T12:18:44.896" v="2945" actId="20577"/>
          <ac:spMkLst>
            <pc:docMk/>
            <pc:sldMk cId="0" sldId="539"/>
            <ac:spMk id="64545" creationId="{433580B2-EF9D-485D-9509-87A2E2C06DAB}"/>
          </ac:spMkLst>
        </pc:spChg>
        <pc:spChg chg="mod">
          <ac:chgData name="Ruth Davis Kring" userId="a978f3bb-7f9b-4021-98a8-d8fd11212c64" providerId="ADAL" clId="{E911355C-27CD-4A60-98C2-3CCBEA9C7C60}" dt="2025-08-28T12:18:46.655" v="2947" actId="20577"/>
          <ac:spMkLst>
            <pc:docMk/>
            <pc:sldMk cId="0" sldId="539"/>
            <ac:spMk id="64546" creationId="{FAADF66F-92E5-4DDF-8BF2-90C67F9DBD41}"/>
          </ac:spMkLst>
        </pc:spChg>
        <pc:spChg chg="mod">
          <ac:chgData name="Ruth Davis Kring" userId="a978f3bb-7f9b-4021-98a8-d8fd11212c64" providerId="ADAL" clId="{E911355C-27CD-4A60-98C2-3CCBEA9C7C60}" dt="2025-08-28T12:18:32.143" v="2931" actId="1037"/>
          <ac:spMkLst>
            <pc:docMk/>
            <pc:sldMk cId="0" sldId="539"/>
            <ac:spMk id="64564" creationId="{B9ADDEEA-DF47-4526-A4BE-5F450812B060}"/>
          </ac:spMkLst>
        </pc:spChg>
        <pc:spChg chg="mod">
          <ac:chgData name="Ruth Davis Kring" userId="a978f3bb-7f9b-4021-98a8-d8fd11212c64" providerId="ADAL" clId="{E911355C-27CD-4A60-98C2-3CCBEA9C7C60}" dt="2025-08-28T12:18:32.143" v="2931" actId="1037"/>
          <ac:spMkLst>
            <pc:docMk/>
            <pc:sldMk cId="0" sldId="539"/>
            <ac:spMk id="64565" creationId="{2D33F363-F6ED-4C3A-8967-5F1B8891EE8F}"/>
          </ac:spMkLst>
        </pc:spChg>
        <pc:spChg chg="mod">
          <ac:chgData name="Ruth Davis Kring" userId="a978f3bb-7f9b-4021-98a8-d8fd11212c64" providerId="ADAL" clId="{E911355C-27CD-4A60-98C2-3CCBEA9C7C60}" dt="2025-08-28T12:18:34.752" v="2934" actId="20577"/>
          <ac:spMkLst>
            <pc:docMk/>
            <pc:sldMk cId="0" sldId="539"/>
            <ac:spMk id="64566" creationId="{9AF2C745-564D-4DE4-808F-D230EBB185B0}"/>
          </ac:spMkLst>
        </pc:spChg>
        <pc:spChg chg="mod">
          <ac:chgData name="Ruth Davis Kring" userId="a978f3bb-7f9b-4021-98a8-d8fd11212c64" providerId="ADAL" clId="{E911355C-27CD-4A60-98C2-3CCBEA9C7C60}" dt="2025-08-28T12:18:36.969" v="2937" actId="20577"/>
          <ac:spMkLst>
            <pc:docMk/>
            <pc:sldMk cId="0" sldId="539"/>
            <ac:spMk id="64567" creationId="{3DA305BF-24F3-4F16-B32A-1DB2E15B371D}"/>
          </ac:spMkLst>
        </pc:spChg>
        <pc:spChg chg="mod">
          <ac:chgData name="Ruth Davis Kring" userId="a978f3bb-7f9b-4021-98a8-d8fd11212c64" providerId="ADAL" clId="{E911355C-27CD-4A60-98C2-3CCBEA9C7C60}" dt="2025-08-28T12:18:39.848" v="2940" actId="20577"/>
          <ac:spMkLst>
            <pc:docMk/>
            <pc:sldMk cId="0" sldId="539"/>
            <ac:spMk id="64568" creationId="{F0E3D14E-3A40-4307-87C4-DC75F892D771}"/>
          </ac:spMkLst>
        </pc:spChg>
        <pc:spChg chg="mod">
          <ac:chgData name="Ruth Davis Kring" userId="a978f3bb-7f9b-4021-98a8-d8fd11212c64" providerId="ADAL" clId="{E911355C-27CD-4A60-98C2-3CCBEA9C7C60}" dt="2025-08-28T12:18:41.892" v="2943" actId="20577"/>
          <ac:spMkLst>
            <pc:docMk/>
            <pc:sldMk cId="0" sldId="539"/>
            <ac:spMk id="64569" creationId="{13124022-24EE-4F62-9B8B-86BB254EAC24}"/>
          </ac:spMkLst>
        </pc:spChg>
        <pc:spChg chg="mod">
          <ac:chgData name="Ruth Davis Kring" userId="a978f3bb-7f9b-4021-98a8-d8fd11212c64" providerId="ADAL" clId="{E911355C-27CD-4A60-98C2-3CCBEA9C7C60}" dt="2025-08-28T12:18:32.143" v="2931" actId="1037"/>
          <ac:spMkLst>
            <pc:docMk/>
            <pc:sldMk cId="0" sldId="539"/>
            <ac:spMk id="64570" creationId="{5261F517-D2B6-4F99-A6D1-13FE2BD600DD}"/>
          </ac:spMkLst>
        </pc:spChg>
        <pc:picChg chg="mod">
          <ac:chgData name="Ruth Davis Kring" userId="a978f3bb-7f9b-4021-98a8-d8fd11212c64" providerId="ADAL" clId="{E911355C-27CD-4A60-98C2-3CCBEA9C7C60}" dt="2025-08-28T12:18:32.143" v="2931" actId="1037"/>
          <ac:picMkLst>
            <pc:docMk/>
            <pc:sldMk cId="0" sldId="539"/>
            <ac:picMk id="64571" creationId="{67556F3E-9828-41BE-899D-619B530A23B2}"/>
          </ac:picMkLst>
        </pc:picChg>
        <pc:picChg chg="mod">
          <ac:chgData name="Ruth Davis Kring" userId="a978f3bb-7f9b-4021-98a8-d8fd11212c64" providerId="ADAL" clId="{E911355C-27CD-4A60-98C2-3CCBEA9C7C60}" dt="2025-08-28T12:18:32.143" v="2931" actId="1037"/>
          <ac:picMkLst>
            <pc:docMk/>
            <pc:sldMk cId="0" sldId="539"/>
            <ac:picMk id="64575" creationId="{F846D586-B7D3-4E84-AD7B-0EE1FC646F29}"/>
          </ac:picMkLst>
        </pc:picChg>
        <pc:picChg chg="mod">
          <ac:chgData name="Ruth Davis Kring" userId="a978f3bb-7f9b-4021-98a8-d8fd11212c64" providerId="ADAL" clId="{E911355C-27CD-4A60-98C2-3CCBEA9C7C60}" dt="2025-08-28T12:18:32.143" v="2931" actId="1037"/>
          <ac:picMkLst>
            <pc:docMk/>
            <pc:sldMk cId="0" sldId="539"/>
            <ac:picMk id="64576" creationId="{7871B59A-2C2F-443E-8F73-10CC14EFABF4}"/>
          </ac:picMkLst>
        </pc:picChg>
      </pc:sldChg>
      <pc:sldChg chg="modSp mod modNotesTx">
        <pc:chgData name="Ruth Davis Kring" userId="a978f3bb-7f9b-4021-98a8-d8fd11212c64" providerId="ADAL" clId="{E911355C-27CD-4A60-98C2-3CCBEA9C7C60}" dt="2025-08-28T12:22:10.836" v="3231" actId="20577"/>
        <pc:sldMkLst>
          <pc:docMk/>
          <pc:sldMk cId="0" sldId="540"/>
        </pc:sldMkLst>
        <pc:spChg chg="mod">
          <ac:chgData name="Ruth Davis Kring" userId="a978f3bb-7f9b-4021-98a8-d8fd11212c64" providerId="ADAL" clId="{E911355C-27CD-4A60-98C2-3CCBEA9C7C60}" dt="2025-08-28T12:21:13.903" v="3014" actId="20577"/>
          <ac:spMkLst>
            <pc:docMk/>
            <pc:sldMk cId="0" sldId="540"/>
            <ac:spMk id="66595" creationId="{0B9D5FE9-CA74-41B4-9B12-2570EE146467}"/>
          </ac:spMkLst>
        </pc:spChg>
        <pc:spChg chg="mod">
          <ac:chgData name="Ruth Davis Kring" userId="a978f3bb-7f9b-4021-98a8-d8fd11212c64" providerId="ADAL" clId="{E911355C-27CD-4A60-98C2-3CCBEA9C7C60}" dt="2025-08-28T12:21:16.291" v="3016" actId="20577"/>
          <ac:spMkLst>
            <pc:docMk/>
            <pc:sldMk cId="0" sldId="540"/>
            <ac:spMk id="66596" creationId="{1B8968CD-B6FD-4EF9-8019-4B2270D4E0DF}"/>
          </ac:spMkLst>
        </pc:spChg>
        <pc:spChg chg="mod">
          <ac:chgData name="Ruth Davis Kring" userId="a978f3bb-7f9b-4021-98a8-d8fd11212c64" providerId="ADAL" clId="{E911355C-27CD-4A60-98C2-3CCBEA9C7C60}" dt="2025-08-28T12:20:53.458" v="2997" actId="1037"/>
          <ac:spMkLst>
            <pc:docMk/>
            <pc:sldMk cId="0" sldId="540"/>
            <ac:spMk id="66614" creationId="{DCCC6866-B5A0-46EC-9E15-8DFE901979B9}"/>
          </ac:spMkLst>
        </pc:spChg>
        <pc:spChg chg="mod">
          <ac:chgData name="Ruth Davis Kring" userId="a978f3bb-7f9b-4021-98a8-d8fd11212c64" providerId="ADAL" clId="{E911355C-27CD-4A60-98C2-3CCBEA9C7C60}" dt="2025-08-28T12:20:53.458" v="2997" actId="1037"/>
          <ac:spMkLst>
            <pc:docMk/>
            <pc:sldMk cId="0" sldId="540"/>
            <ac:spMk id="66615" creationId="{198FC23A-6F75-4C74-BD0C-ABA7460F6FE7}"/>
          </ac:spMkLst>
        </pc:spChg>
        <pc:spChg chg="mod">
          <ac:chgData name="Ruth Davis Kring" userId="a978f3bb-7f9b-4021-98a8-d8fd11212c64" providerId="ADAL" clId="{E911355C-27CD-4A60-98C2-3CCBEA9C7C60}" dt="2025-08-28T12:20:55.809" v="3000" actId="20577"/>
          <ac:spMkLst>
            <pc:docMk/>
            <pc:sldMk cId="0" sldId="540"/>
            <ac:spMk id="66616" creationId="{B7AFF4AF-98B2-45B6-882D-05A90164957D}"/>
          </ac:spMkLst>
        </pc:spChg>
        <pc:spChg chg="mod">
          <ac:chgData name="Ruth Davis Kring" userId="a978f3bb-7f9b-4021-98a8-d8fd11212c64" providerId="ADAL" clId="{E911355C-27CD-4A60-98C2-3CCBEA9C7C60}" dt="2025-08-28T12:20:58.318" v="3003" actId="20577"/>
          <ac:spMkLst>
            <pc:docMk/>
            <pc:sldMk cId="0" sldId="540"/>
            <ac:spMk id="66617" creationId="{82FB62E0-5CA9-4027-B242-AA9A10159F97}"/>
          </ac:spMkLst>
        </pc:spChg>
        <pc:spChg chg="mod">
          <ac:chgData name="Ruth Davis Kring" userId="a978f3bb-7f9b-4021-98a8-d8fd11212c64" providerId="ADAL" clId="{E911355C-27CD-4A60-98C2-3CCBEA9C7C60}" dt="2025-08-28T12:21:00.640" v="3006" actId="20577"/>
          <ac:spMkLst>
            <pc:docMk/>
            <pc:sldMk cId="0" sldId="540"/>
            <ac:spMk id="66618" creationId="{4ABF7708-2F3F-4ED3-8498-33259E558330}"/>
          </ac:spMkLst>
        </pc:spChg>
        <pc:spChg chg="mod">
          <ac:chgData name="Ruth Davis Kring" userId="a978f3bb-7f9b-4021-98a8-d8fd11212c64" providerId="ADAL" clId="{E911355C-27CD-4A60-98C2-3CCBEA9C7C60}" dt="2025-08-28T12:21:03.262" v="3009" actId="20577"/>
          <ac:spMkLst>
            <pc:docMk/>
            <pc:sldMk cId="0" sldId="540"/>
            <ac:spMk id="66619" creationId="{69A4A048-4269-43FA-A85B-593BABD441C4}"/>
          </ac:spMkLst>
        </pc:spChg>
        <pc:spChg chg="mod">
          <ac:chgData name="Ruth Davis Kring" userId="a978f3bb-7f9b-4021-98a8-d8fd11212c64" providerId="ADAL" clId="{E911355C-27CD-4A60-98C2-3CCBEA9C7C60}" dt="2025-08-28T12:21:06.045" v="3012" actId="20577"/>
          <ac:spMkLst>
            <pc:docMk/>
            <pc:sldMk cId="0" sldId="540"/>
            <ac:spMk id="66620" creationId="{464CE036-C71A-4921-AEE7-768B8D01473E}"/>
          </ac:spMkLst>
        </pc:spChg>
        <pc:picChg chg="mod">
          <ac:chgData name="Ruth Davis Kring" userId="a978f3bb-7f9b-4021-98a8-d8fd11212c64" providerId="ADAL" clId="{E911355C-27CD-4A60-98C2-3CCBEA9C7C60}" dt="2025-08-28T12:20:53.458" v="2997" actId="1037"/>
          <ac:picMkLst>
            <pc:docMk/>
            <pc:sldMk cId="0" sldId="540"/>
            <ac:picMk id="66613" creationId="{0CA8AC1D-4F2C-4D97-9F9C-59B9C3DAF2EE}"/>
          </ac:picMkLst>
        </pc:picChg>
        <pc:picChg chg="mod">
          <ac:chgData name="Ruth Davis Kring" userId="a978f3bb-7f9b-4021-98a8-d8fd11212c64" providerId="ADAL" clId="{E911355C-27CD-4A60-98C2-3CCBEA9C7C60}" dt="2025-08-28T12:20:53.458" v="2997" actId="1037"/>
          <ac:picMkLst>
            <pc:docMk/>
            <pc:sldMk cId="0" sldId="540"/>
            <ac:picMk id="66621" creationId="{B5A28759-796C-4A23-BC0D-5499C58DA294}"/>
          </ac:picMkLst>
        </pc:picChg>
        <pc:picChg chg="mod">
          <ac:chgData name="Ruth Davis Kring" userId="a978f3bb-7f9b-4021-98a8-d8fd11212c64" providerId="ADAL" clId="{E911355C-27CD-4A60-98C2-3CCBEA9C7C60}" dt="2025-08-28T12:20:53.458" v="2997" actId="1037"/>
          <ac:picMkLst>
            <pc:docMk/>
            <pc:sldMk cId="0" sldId="540"/>
            <ac:picMk id="66624" creationId="{A3AF880D-8AD7-42E5-8AE6-B3204BA3C559}"/>
          </ac:picMkLst>
        </pc:picChg>
      </pc:sldChg>
      <pc:sldChg chg="del">
        <pc:chgData name="Ruth Davis Kring" userId="a978f3bb-7f9b-4021-98a8-d8fd11212c64" providerId="ADAL" clId="{E911355C-27CD-4A60-98C2-3CCBEA9C7C60}" dt="2025-09-01T12:26:06.016" v="4216" actId="47"/>
        <pc:sldMkLst>
          <pc:docMk/>
          <pc:sldMk cId="0" sldId="989"/>
        </pc:sldMkLst>
      </pc:sldChg>
      <pc:sldChg chg="modNotesTx">
        <pc:chgData name="Ruth Davis Kring" userId="a978f3bb-7f9b-4021-98a8-d8fd11212c64" providerId="ADAL" clId="{E911355C-27CD-4A60-98C2-3CCBEA9C7C60}" dt="2025-08-26T12:07:44.001" v="60" actId="20577"/>
        <pc:sldMkLst>
          <pc:docMk/>
          <pc:sldMk cId="2420687332" sldId="1014"/>
        </pc:sldMkLst>
      </pc:sldChg>
      <pc:sldChg chg="addSp delSp modSp mod modNotesTx">
        <pc:chgData name="Ruth Davis Kring" userId="a978f3bb-7f9b-4021-98a8-d8fd11212c64" providerId="ADAL" clId="{E911355C-27CD-4A60-98C2-3CCBEA9C7C60}" dt="2025-08-26T12:28:25.862" v="783" actId="20577"/>
        <pc:sldMkLst>
          <pc:docMk/>
          <pc:sldMk cId="4054819548" sldId="1015"/>
        </pc:sldMkLst>
        <pc:spChg chg="mod">
          <ac:chgData name="Ruth Davis Kring" userId="a978f3bb-7f9b-4021-98a8-d8fd11212c64" providerId="ADAL" clId="{E911355C-27CD-4A60-98C2-3CCBEA9C7C60}" dt="2025-08-26T12:21:02.583" v="510" actId="2711"/>
          <ac:spMkLst>
            <pc:docMk/>
            <pc:sldMk cId="4054819548" sldId="1015"/>
            <ac:spMk id="2" creationId="{AF013E1B-A7DB-43AA-B475-CC5C814F1952}"/>
          </ac:spMkLst>
        </pc:spChg>
        <pc:spChg chg="mod">
          <ac:chgData name="Ruth Davis Kring" userId="a978f3bb-7f9b-4021-98a8-d8fd11212c64" providerId="ADAL" clId="{E911355C-27CD-4A60-98C2-3CCBEA9C7C60}" dt="2025-08-26T12:11:48.399" v="198" actId="207"/>
          <ac:spMkLst>
            <pc:docMk/>
            <pc:sldMk cId="4054819548" sldId="1015"/>
            <ac:spMk id="19" creationId="{59DDBBB8-8C33-A191-2609-3324740AC895}"/>
          </ac:spMkLst>
        </pc:spChg>
        <pc:spChg chg="mod">
          <ac:chgData name="Ruth Davis Kring" userId="a978f3bb-7f9b-4021-98a8-d8fd11212c64" providerId="ADAL" clId="{E911355C-27CD-4A60-98C2-3CCBEA9C7C60}" dt="2025-08-26T12:15:30.554" v="295" actId="14100"/>
          <ac:spMkLst>
            <pc:docMk/>
            <pc:sldMk cId="4054819548" sldId="1015"/>
            <ac:spMk id="21" creationId="{7BF0527A-7EC5-2FC9-4F37-1242F195BDC7}"/>
          </ac:spMkLst>
        </pc:spChg>
        <pc:spChg chg="mod">
          <ac:chgData name="Ruth Davis Kring" userId="a978f3bb-7f9b-4021-98a8-d8fd11212c64" providerId="ADAL" clId="{E911355C-27CD-4A60-98C2-3CCBEA9C7C60}" dt="2025-08-26T12:15:30.554" v="295" actId="14100"/>
          <ac:spMkLst>
            <pc:docMk/>
            <pc:sldMk cId="4054819548" sldId="1015"/>
            <ac:spMk id="23" creationId="{FE267DD1-2973-DA06-DFF9-AA7577998EE8}"/>
          </ac:spMkLst>
        </pc:spChg>
        <pc:spChg chg="mod">
          <ac:chgData name="Ruth Davis Kring" userId="a978f3bb-7f9b-4021-98a8-d8fd11212c64" providerId="ADAL" clId="{E911355C-27CD-4A60-98C2-3CCBEA9C7C60}" dt="2025-08-26T12:15:30.554" v="295" actId="14100"/>
          <ac:spMkLst>
            <pc:docMk/>
            <pc:sldMk cId="4054819548" sldId="1015"/>
            <ac:spMk id="25" creationId="{319E21E7-F52B-48AD-93D0-0AFC47319514}"/>
          </ac:spMkLst>
        </pc:spChg>
        <pc:spChg chg="mod">
          <ac:chgData name="Ruth Davis Kring" userId="a978f3bb-7f9b-4021-98a8-d8fd11212c64" providerId="ADAL" clId="{E911355C-27CD-4A60-98C2-3CCBEA9C7C60}" dt="2025-08-26T12:28:25.862" v="783" actId="20577"/>
          <ac:spMkLst>
            <pc:docMk/>
            <pc:sldMk cId="4054819548" sldId="1015"/>
            <ac:spMk id="28" creationId="{C6DC5741-4AE8-43B6-6C45-40ACAAACDB65}"/>
          </ac:spMkLst>
        </pc:spChg>
        <pc:spChg chg="add mod">
          <ac:chgData name="Ruth Davis Kring" userId="a978f3bb-7f9b-4021-98a8-d8fd11212c64" providerId="ADAL" clId="{E911355C-27CD-4A60-98C2-3CCBEA9C7C60}" dt="2025-08-26T12:12:36.581" v="227" actId="6549"/>
          <ac:spMkLst>
            <pc:docMk/>
            <pc:sldMk cId="4054819548" sldId="1015"/>
            <ac:spMk id="29" creationId="{8F3A52AE-E28E-BB35-8D0D-364B2AC8A508}"/>
          </ac:spMkLst>
        </pc:spChg>
        <pc:spChg chg="add mod">
          <ac:chgData name="Ruth Davis Kring" userId="a978f3bb-7f9b-4021-98a8-d8fd11212c64" providerId="ADAL" clId="{E911355C-27CD-4A60-98C2-3CCBEA9C7C60}" dt="2025-08-26T12:15:45.537" v="300" actId="20577"/>
          <ac:spMkLst>
            <pc:docMk/>
            <pc:sldMk cId="4054819548" sldId="1015"/>
            <ac:spMk id="31" creationId="{1B97E4A3-0D69-63E2-383C-3C5A32A36855}"/>
          </ac:spMkLst>
        </pc:spChg>
        <pc:grpChg chg="add mod">
          <ac:chgData name="Ruth Davis Kring" userId="a978f3bb-7f9b-4021-98a8-d8fd11212c64" providerId="ADAL" clId="{E911355C-27CD-4A60-98C2-3CCBEA9C7C60}" dt="2025-08-26T12:15:30.554" v="295" actId="14100"/>
          <ac:grpSpMkLst>
            <pc:docMk/>
            <pc:sldMk cId="4054819548" sldId="1015"/>
            <ac:grpSpMk id="3" creationId="{D50CF19E-2525-20C2-A97C-B3A2B3A750B3}"/>
          </ac:grpSpMkLst>
        </pc:grpChg>
        <pc:picChg chg="mod">
          <ac:chgData name="Ruth Davis Kring" userId="a978f3bb-7f9b-4021-98a8-d8fd11212c64" providerId="ADAL" clId="{E911355C-27CD-4A60-98C2-3CCBEA9C7C60}" dt="2025-08-26T12:15:30.554" v="295" actId="14100"/>
          <ac:picMkLst>
            <pc:docMk/>
            <pc:sldMk cId="4054819548" sldId="1015"/>
            <ac:picMk id="20" creationId="{BCB65EA6-62D0-12E1-F986-AADA76F64BC9}"/>
          </ac:picMkLst>
        </pc:picChg>
        <pc:picChg chg="mod">
          <ac:chgData name="Ruth Davis Kring" userId="a978f3bb-7f9b-4021-98a8-d8fd11212c64" providerId="ADAL" clId="{E911355C-27CD-4A60-98C2-3CCBEA9C7C60}" dt="2025-08-26T12:15:30.554" v="295" actId="14100"/>
          <ac:picMkLst>
            <pc:docMk/>
            <pc:sldMk cId="4054819548" sldId="1015"/>
            <ac:picMk id="22" creationId="{534AE324-C88D-543C-55B5-EEF0FAF0C6B1}"/>
          </ac:picMkLst>
        </pc:picChg>
        <pc:picChg chg="mod">
          <ac:chgData name="Ruth Davis Kring" userId="a978f3bb-7f9b-4021-98a8-d8fd11212c64" providerId="ADAL" clId="{E911355C-27CD-4A60-98C2-3CCBEA9C7C60}" dt="2025-08-26T12:15:30.554" v="295" actId="14100"/>
          <ac:picMkLst>
            <pc:docMk/>
            <pc:sldMk cId="4054819548" sldId="1015"/>
            <ac:picMk id="24" creationId="{96470AE0-3662-8EF4-4A55-C5EF6B229652}"/>
          </ac:picMkLst>
        </pc:picChg>
        <pc:picChg chg="mod">
          <ac:chgData name="Ruth Davis Kring" userId="a978f3bb-7f9b-4021-98a8-d8fd11212c64" providerId="ADAL" clId="{E911355C-27CD-4A60-98C2-3CCBEA9C7C60}" dt="2025-08-26T12:15:30.554" v="295" actId="14100"/>
          <ac:picMkLst>
            <pc:docMk/>
            <pc:sldMk cId="4054819548" sldId="1015"/>
            <ac:picMk id="27" creationId="{9CD2B2BD-7DD5-D6D3-3C97-9BAFE398FEB7}"/>
          </ac:picMkLst>
        </pc:picChg>
        <pc:picChg chg="add mod">
          <ac:chgData name="Ruth Davis Kring" userId="a978f3bb-7f9b-4021-98a8-d8fd11212c64" providerId="ADAL" clId="{E911355C-27CD-4A60-98C2-3CCBEA9C7C60}" dt="2025-08-26T12:15:35.309" v="296" actId="1076"/>
          <ac:picMkLst>
            <pc:docMk/>
            <pc:sldMk cId="4054819548" sldId="1015"/>
            <ac:picMk id="30" creationId="{B363789A-E4EE-F52A-FEF7-AFAE6D8AAD64}"/>
          </ac:picMkLst>
        </pc:picChg>
      </pc:sldChg>
      <pc:sldChg chg="addSp delSp modSp mod chgLayout modNotesTx">
        <pc:chgData name="Ruth Davis Kring" userId="a978f3bb-7f9b-4021-98a8-d8fd11212c64" providerId="ADAL" clId="{E911355C-27CD-4A60-98C2-3CCBEA9C7C60}" dt="2025-08-26T12:28:20.184" v="781" actId="20577"/>
        <pc:sldMkLst>
          <pc:docMk/>
          <pc:sldMk cId="2306407888" sldId="1017"/>
        </pc:sldMkLst>
        <pc:spChg chg="mod ord">
          <ac:chgData name="Ruth Davis Kring" userId="a978f3bb-7f9b-4021-98a8-d8fd11212c64" providerId="ADAL" clId="{E911355C-27CD-4A60-98C2-3CCBEA9C7C60}" dt="2025-08-26T12:20:54.129" v="509" actId="2711"/>
          <ac:spMkLst>
            <pc:docMk/>
            <pc:sldMk cId="2306407888" sldId="1017"/>
            <ac:spMk id="2" creationId="{49CE313C-C732-54C1-9ADB-8D894DB6F1EC}"/>
          </ac:spMkLst>
        </pc:spChg>
        <pc:spChg chg="mod">
          <ac:chgData name="Ruth Davis Kring" userId="a978f3bb-7f9b-4021-98a8-d8fd11212c64" providerId="ADAL" clId="{E911355C-27CD-4A60-98C2-3CCBEA9C7C60}" dt="2025-08-26T12:17:28.491" v="364" actId="1076"/>
          <ac:spMkLst>
            <pc:docMk/>
            <pc:sldMk cId="2306407888" sldId="1017"/>
            <ac:spMk id="5" creationId="{7ECB6FA6-DFB4-465D-B686-4EA7D1A4FD99}"/>
          </ac:spMkLst>
        </pc:spChg>
        <pc:spChg chg="mod">
          <ac:chgData name="Ruth Davis Kring" userId="a978f3bb-7f9b-4021-98a8-d8fd11212c64" providerId="ADAL" clId="{E911355C-27CD-4A60-98C2-3CCBEA9C7C60}" dt="2025-08-26T12:17:28.491" v="364" actId="1076"/>
          <ac:spMkLst>
            <pc:docMk/>
            <pc:sldMk cId="2306407888" sldId="1017"/>
            <ac:spMk id="6" creationId="{72FAF394-76D5-4CC8-B7D3-FE06F9DDC174}"/>
          </ac:spMkLst>
        </pc:spChg>
        <pc:spChg chg="mod">
          <ac:chgData name="Ruth Davis Kring" userId="a978f3bb-7f9b-4021-98a8-d8fd11212c64" providerId="ADAL" clId="{E911355C-27CD-4A60-98C2-3CCBEA9C7C60}" dt="2025-08-26T12:17:28.491" v="364" actId="1076"/>
          <ac:spMkLst>
            <pc:docMk/>
            <pc:sldMk cId="2306407888" sldId="1017"/>
            <ac:spMk id="7" creationId="{AFB07ED6-FB38-4796-967A-9A2073E78BC1}"/>
          </ac:spMkLst>
        </pc:spChg>
        <pc:spChg chg="mod">
          <ac:chgData name="Ruth Davis Kring" userId="a978f3bb-7f9b-4021-98a8-d8fd11212c64" providerId="ADAL" clId="{E911355C-27CD-4A60-98C2-3CCBEA9C7C60}" dt="2025-08-26T12:17:28.491" v="364" actId="1076"/>
          <ac:spMkLst>
            <pc:docMk/>
            <pc:sldMk cId="2306407888" sldId="1017"/>
            <ac:spMk id="8" creationId="{35DE9D70-D5F0-4B18-A143-7B5865848ADA}"/>
          </ac:spMkLst>
        </pc:spChg>
        <pc:spChg chg="mod">
          <ac:chgData name="Ruth Davis Kring" userId="a978f3bb-7f9b-4021-98a8-d8fd11212c64" providerId="ADAL" clId="{E911355C-27CD-4A60-98C2-3CCBEA9C7C60}" dt="2025-08-26T12:15:52.671" v="302"/>
          <ac:spMkLst>
            <pc:docMk/>
            <pc:sldMk cId="2306407888" sldId="1017"/>
            <ac:spMk id="56" creationId="{973B11DA-8EA0-658F-DACE-6B0926A93337}"/>
          </ac:spMkLst>
        </pc:spChg>
        <pc:spChg chg="mod">
          <ac:chgData name="Ruth Davis Kring" userId="a978f3bb-7f9b-4021-98a8-d8fd11212c64" providerId="ADAL" clId="{E911355C-27CD-4A60-98C2-3CCBEA9C7C60}" dt="2025-08-26T12:15:52.671" v="302"/>
          <ac:spMkLst>
            <pc:docMk/>
            <pc:sldMk cId="2306407888" sldId="1017"/>
            <ac:spMk id="58" creationId="{8FCBCFE7-2935-4E7B-A180-EE6924BE830C}"/>
          </ac:spMkLst>
        </pc:spChg>
        <pc:spChg chg="mod">
          <ac:chgData name="Ruth Davis Kring" userId="a978f3bb-7f9b-4021-98a8-d8fd11212c64" providerId="ADAL" clId="{E911355C-27CD-4A60-98C2-3CCBEA9C7C60}" dt="2025-08-26T12:15:52.671" v="302"/>
          <ac:spMkLst>
            <pc:docMk/>
            <pc:sldMk cId="2306407888" sldId="1017"/>
            <ac:spMk id="60" creationId="{D06AF4C5-A97A-B472-8FEC-A402471A3623}"/>
          </ac:spMkLst>
        </pc:spChg>
        <pc:spChg chg="mod">
          <ac:chgData name="Ruth Davis Kring" userId="a978f3bb-7f9b-4021-98a8-d8fd11212c64" providerId="ADAL" clId="{E911355C-27CD-4A60-98C2-3CCBEA9C7C60}" dt="2025-08-26T12:28:20.184" v="781" actId="20577"/>
          <ac:spMkLst>
            <pc:docMk/>
            <pc:sldMk cId="2306407888" sldId="1017"/>
            <ac:spMk id="62" creationId="{CA4D98C3-671F-4FC3-1311-AF288DE8ECE9}"/>
          </ac:spMkLst>
        </pc:spChg>
        <pc:spChg chg="add mod">
          <ac:chgData name="Ruth Davis Kring" userId="a978f3bb-7f9b-4021-98a8-d8fd11212c64" providerId="ADAL" clId="{E911355C-27CD-4A60-98C2-3CCBEA9C7C60}" dt="2025-08-26T12:16:08.324" v="304"/>
          <ac:spMkLst>
            <pc:docMk/>
            <pc:sldMk cId="2306407888" sldId="1017"/>
            <ac:spMk id="64" creationId="{BCA50ED1-9442-1EC0-0143-715883D74D3A}"/>
          </ac:spMkLst>
        </pc:spChg>
        <pc:spChg chg="add mod ord">
          <ac:chgData name="Ruth Davis Kring" userId="a978f3bb-7f9b-4021-98a8-d8fd11212c64" providerId="ADAL" clId="{E911355C-27CD-4A60-98C2-3CCBEA9C7C60}" dt="2025-08-26T12:18:02.428" v="419" actId="20577"/>
          <ac:spMkLst>
            <pc:docMk/>
            <pc:sldMk cId="2306407888" sldId="1017"/>
            <ac:spMk id="65" creationId="{5F5B3E89-6478-3D53-0EBB-FA7EF956B825}"/>
          </ac:spMkLst>
        </pc:spChg>
        <pc:grpChg chg="mod">
          <ac:chgData name="Ruth Davis Kring" userId="a978f3bb-7f9b-4021-98a8-d8fd11212c64" providerId="ADAL" clId="{E911355C-27CD-4A60-98C2-3CCBEA9C7C60}" dt="2025-08-26T12:17:28.491" v="364" actId="1076"/>
          <ac:grpSpMkLst>
            <pc:docMk/>
            <pc:sldMk cId="2306407888" sldId="1017"/>
            <ac:grpSpMk id="4" creationId="{62EBA340-29B3-4384-B3AD-5F4296B54467}"/>
          </ac:grpSpMkLst>
        </pc:grpChg>
        <pc:grpChg chg="add mod">
          <ac:chgData name="Ruth Davis Kring" userId="a978f3bb-7f9b-4021-98a8-d8fd11212c64" providerId="ADAL" clId="{E911355C-27CD-4A60-98C2-3CCBEA9C7C60}" dt="2025-08-26T12:15:52.671" v="302"/>
          <ac:grpSpMkLst>
            <pc:docMk/>
            <pc:sldMk cId="2306407888" sldId="1017"/>
            <ac:grpSpMk id="54" creationId="{D1BC3694-6ADA-A729-89E8-A42329A66895}"/>
          </ac:grpSpMkLst>
        </pc:grpChg>
        <pc:picChg chg="mod">
          <ac:chgData name="Ruth Davis Kring" userId="a978f3bb-7f9b-4021-98a8-d8fd11212c64" providerId="ADAL" clId="{E911355C-27CD-4A60-98C2-3CCBEA9C7C60}" dt="2025-08-26T12:15:52.671" v="302"/>
          <ac:picMkLst>
            <pc:docMk/>
            <pc:sldMk cId="2306407888" sldId="1017"/>
            <ac:picMk id="55" creationId="{1D62694E-D728-DB88-1F4E-ABEA155CF634}"/>
          </ac:picMkLst>
        </pc:picChg>
        <pc:picChg chg="mod">
          <ac:chgData name="Ruth Davis Kring" userId="a978f3bb-7f9b-4021-98a8-d8fd11212c64" providerId="ADAL" clId="{E911355C-27CD-4A60-98C2-3CCBEA9C7C60}" dt="2025-08-26T12:15:52.671" v="302"/>
          <ac:picMkLst>
            <pc:docMk/>
            <pc:sldMk cId="2306407888" sldId="1017"/>
            <ac:picMk id="57" creationId="{E5FCE3C6-0195-59E7-49B1-AD9F7FBA8202}"/>
          </ac:picMkLst>
        </pc:picChg>
        <pc:picChg chg="mod">
          <ac:chgData name="Ruth Davis Kring" userId="a978f3bb-7f9b-4021-98a8-d8fd11212c64" providerId="ADAL" clId="{E911355C-27CD-4A60-98C2-3CCBEA9C7C60}" dt="2025-08-26T12:15:52.671" v="302"/>
          <ac:picMkLst>
            <pc:docMk/>
            <pc:sldMk cId="2306407888" sldId="1017"/>
            <ac:picMk id="59" creationId="{781B057E-C99E-413A-5DCC-750755348AC3}"/>
          </ac:picMkLst>
        </pc:picChg>
        <pc:picChg chg="mod">
          <ac:chgData name="Ruth Davis Kring" userId="a978f3bb-7f9b-4021-98a8-d8fd11212c64" providerId="ADAL" clId="{E911355C-27CD-4A60-98C2-3CCBEA9C7C60}" dt="2025-08-26T12:15:52.671" v="302"/>
          <ac:picMkLst>
            <pc:docMk/>
            <pc:sldMk cId="2306407888" sldId="1017"/>
            <ac:picMk id="61" creationId="{A7C8B79B-4E1D-F5F5-DC74-4855E72C9107}"/>
          </ac:picMkLst>
        </pc:picChg>
        <pc:picChg chg="add mod">
          <ac:chgData name="Ruth Davis Kring" userId="a978f3bb-7f9b-4021-98a8-d8fd11212c64" providerId="ADAL" clId="{E911355C-27CD-4A60-98C2-3CCBEA9C7C60}" dt="2025-08-26T12:16:08.324" v="304"/>
          <ac:picMkLst>
            <pc:docMk/>
            <pc:sldMk cId="2306407888" sldId="1017"/>
            <ac:picMk id="63" creationId="{273CA5A9-4517-1637-99F4-5AB642138A14}"/>
          </ac:picMkLst>
        </pc:picChg>
      </pc:sldChg>
      <pc:sldChg chg="addSp delSp modSp mod modAnim modNotesTx">
        <pc:chgData name="Ruth Davis Kring" userId="a978f3bb-7f9b-4021-98a8-d8fd11212c64" providerId="ADAL" clId="{E911355C-27CD-4A60-98C2-3CCBEA9C7C60}" dt="2025-08-26T12:25:36.424" v="653" actId="20577"/>
        <pc:sldMkLst>
          <pc:docMk/>
          <pc:sldMk cId="885262460" sldId="1018"/>
        </pc:sldMkLst>
        <pc:spChg chg="mod">
          <ac:chgData name="Ruth Davis Kring" userId="a978f3bb-7f9b-4021-98a8-d8fd11212c64" providerId="ADAL" clId="{E911355C-27CD-4A60-98C2-3CCBEA9C7C60}" dt="2025-08-26T12:22:10.661" v="516" actId="1076"/>
          <ac:spMkLst>
            <pc:docMk/>
            <pc:sldMk cId="885262460" sldId="1018"/>
            <ac:spMk id="4" creationId="{77E9B3FB-FA1A-60F4-420E-FE7611D02E2F}"/>
          </ac:spMkLst>
        </pc:spChg>
        <pc:spChg chg="add mod">
          <ac:chgData name="Ruth Davis Kring" userId="a978f3bb-7f9b-4021-98a8-d8fd11212c64" providerId="ADAL" clId="{E911355C-27CD-4A60-98C2-3CCBEA9C7C60}" dt="2025-08-26T12:25:02.965" v="632" actId="14100"/>
          <ac:spMkLst>
            <pc:docMk/>
            <pc:sldMk cId="885262460" sldId="1018"/>
            <ac:spMk id="5" creationId="{2DD4AAAB-A295-881A-5AB2-DF339B1F7D42}"/>
          </ac:spMkLst>
        </pc:spChg>
        <pc:picChg chg="add mod">
          <ac:chgData name="Ruth Davis Kring" userId="a978f3bb-7f9b-4021-98a8-d8fd11212c64" providerId="ADAL" clId="{E911355C-27CD-4A60-98C2-3CCBEA9C7C60}" dt="2025-08-26T12:21:58.359" v="515" actId="1076"/>
          <ac:picMkLst>
            <pc:docMk/>
            <pc:sldMk cId="885262460" sldId="1018"/>
            <ac:picMk id="3" creationId="{61EE194A-B0A8-FA5B-2E69-9FAFF7886C5C}"/>
          </ac:picMkLst>
        </pc:picChg>
        <pc:cxnChg chg="add mod">
          <ac:chgData name="Ruth Davis Kring" userId="a978f3bb-7f9b-4021-98a8-d8fd11212c64" providerId="ADAL" clId="{E911355C-27CD-4A60-98C2-3CCBEA9C7C60}" dt="2025-08-26T12:24:53.618" v="631" actId="1076"/>
          <ac:cxnSpMkLst>
            <pc:docMk/>
            <pc:sldMk cId="885262460" sldId="1018"/>
            <ac:cxnSpMk id="6" creationId="{ED862648-1B52-72FF-CB62-09615FC42574}"/>
          </ac:cxnSpMkLst>
        </pc:cxnChg>
      </pc:sldChg>
      <pc:sldChg chg="addSp delSp modSp mod modNotesTx">
        <pc:chgData name="Ruth Davis Kring" userId="a978f3bb-7f9b-4021-98a8-d8fd11212c64" providerId="ADAL" clId="{E911355C-27CD-4A60-98C2-3CCBEA9C7C60}" dt="2025-08-26T12:31:07.999" v="1016" actId="6549"/>
        <pc:sldMkLst>
          <pc:docMk/>
          <pc:sldMk cId="2220249049" sldId="1019"/>
        </pc:sldMkLst>
        <pc:spChg chg="mod">
          <ac:chgData name="Ruth Davis Kring" userId="a978f3bb-7f9b-4021-98a8-d8fd11212c64" providerId="ADAL" clId="{E911355C-27CD-4A60-98C2-3CCBEA9C7C60}" dt="2025-08-26T12:26:42.883" v="761" actId="20577"/>
          <ac:spMkLst>
            <pc:docMk/>
            <pc:sldMk cId="2220249049" sldId="1019"/>
            <ac:spMk id="4" creationId="{3F43A435-8514-254F-7EDC-1B40785B21EA}"/>
          </ac:spMkLst>
        </pc:spChg>
        <pc:spChg chg="mod">
          <ac:chgData name="Ruth Davis Kring" userId="a978f3bb-7f9b-4021-98a8-d8fd11212c64" providerId="ADAL" clId="{E911355C-27CD-4A60-98C2-3CCBEA9C7C60}" dt="2025-08-26T12:27:40.790" v="772" actId="1076"/>
          <ac:spMkLst>
            <pc:docMk/>
            <pc:sldMk cId="2220249049" sldId="1019"/>
            <ac:spMk id="5" creationId="{E2603068-4216-23EF-097C-99CA16F844BE}"/>
          </ac:spMkLst>
        </pc:spChg>
        <pc:spChg chg="mod">
          <ac:chgData name="Ruth Davis Kring" userId="a978f3bb-7f9b-4021-98a8-d8fd11212c64" providerId="ADAL" clId="{E911355C-27CD-4A60-98C2-3CCBEA9C7C60}" dt="2025-08-26T12:27:40.790" v="772" actId="1076"/>
          <ac:spMkLst>
            <pc:docMk/>
            <pc:sldMk cId="2220249049" sldId="1019"/>
            <ac:spMk id="6" creationId="{4B873382-972C-0D03-CDF4-9AC53C8F256A}"/>
          </ac:spMkLst>
        </pc:spChg>
        <pc:spChg chg="mod">
          <ac:chgData name="Ruth Davis Kring" userId="a978f3bb-7f9b-4021-98a8-d8fd11212c64" providerId="ADAL" clId="{E911355C-27CD-4A60-98C2-3CCBEA9C7C60}" dt="2025-08-26T12:27:40.790" v="772" actId="1076"/>
          <ac:spMkLst>
            <pc:docMk/>
            <pc:sldMk cId="2220249049" sldId="1019"/>
            <ac:spMk id="24" creationId="{0B646ACA-72CB-59FE-A169-2AE13FCE53A2}"/>
          </ac:spMkLst>
        </pc:spChg>
        <pc:spChg chg="mod">
          <ac:chgData name="Ruth Davis Kring" userId="a978f3bb-7f9b-4021-98a8-d8fd11212c64" providerId="ADAL" clId="{E911355C-27CD-4A60-98C2-3CCBEA9C7C60}" dt="2025-08-26T12:27:40.790" v="772" actId="1076"/>
          <ac:spMkLst>
            <pc:docMk/>
            <pc:sldMk cId="2220249049" sldId="1019"/>
            <ac:spMk id="25" creationId="{0C3D56F7-4868-9CE0-D357-422DEE1E69C1}"/>
          </ac:spMkLst>
        </pc:spChg>
        <pc:spChg chg="mod">
          <ac:chgData name="Ruth Davis Kring" userId="a978f3bb-7f9b-4021-98a8-d8fd11212c64" providerId="ADAL" clId="{E911355C-27CD-4A60-98C2-3CCBEA9C7C60}" dt="2025-08-26T12:27:40.790" v="772" actId="1076"/>
          <ac:spMkLst>
            <pc:docMk/>
            <pc:sldMk cId="2220249049" sldId="1019"/>
            <ac:spMk id="32" creationId="{A3A716DF-E52C-657E-F522-D88466A85D55}"/>
          </ac:spMkLst>
        </pc:spChg>
        <pc:spChg chg="mod">
          <ac:chgData name="Ruth Davis Kring" userId="a978f3bb-7f9b-4021-98a8-d8fd11212c64" providerId="ADAL" clId="{E911355C-27CD-4A60-98C2-3CCBEA9C7C60}" dt="2025-08-26T12:27:40.790" v="772" actId="1076"/>
          <ac:spMkLst>
            <pc:docMk/>
            <pc:sldMk cId="2220249049" sldId="1019"/>
            <ac:spMk id="34" creationId="{00E909F4-4D73-111A-86DA-7E71468CA101}"/>
          </ac:spMkLst>
        </pc:spChg>
        <pc:spChg chg="mod">
          <ac:chgData name="Ruth Davis Kring" userId="a978f3bb-7f9b-4021-98a8-d8fd11212c64" providerId="ADAL" clId="{E911355C-27CD-4A60-98C2-3CCBEA9C7C60}" dt="2025-08-26T12:27:40.790" v="772" actId="1076"/>
          <ac:spMkLst>
            <pc:docMk/>
            <pc:sldMk cId="2220249049" sldId="1019"/>
            <ac:spMk id="36" creationId="{3630D318-1F3D-1B2E-34D9-AD622150CF68}"/>
          </ac:spMkLst>
        </pc:spChg>
        <pc:spChg chg="mod">
          <ac:chgData name="Ruth Davis Kring" userId="a978f3bb-7f9b-4021-98a8-d8fd11212c64" providerId="ADAL" clId="{E911355C-27CD-4A60-98C2-3CCBEA9C7C60}" dt="2025-08-26T12:28:10.379" v="777" actId="20577"/>
          <ac:spMkLst>
            <pc:docMk/>
            <pc:sldMk cId="2220249049" sldId="1019"/>
            <ac:spMk id="38" creationId="{69480D1A-1983-0A46-9AA6-A5585FB5EEC4}"/>
          </ac:spMkLst>
        </pc:spChg>
        <pc:spChg chg="add mod">
          <ac:chgData name="Ruth Davis Kring" userId="a978f3bb-7f9b-4021-98a8-d8fd11212c64" providerId="ADAL" clId="{E911355C-27CD-4A60-98C2-3CCBEA9C7C60}" dt="2025-08-26T12:27:40.790" v="772" actId="1076"/>
          <ac:spMkLst>
            <pc:docMk/>
            <pc:sldMk cId="2220249049" sldId="1019"/>
            <ac:spMk id="40" creationId="{407F8AD2-8B07-BAFC-B8B6-25771D461B26}"/>
          </ac:spMkLst>
        </pc:spChg>
        <pc:spChg chg="add mod">
          <ac:chgData name="Ruth Davis Kring" userId="a978f3bb-7f9b-4021-98a8-d8fd11212c64" providerId="ADAL" clId="{E911355C-27CD-4A60-98C2-3CCBEA9C7C60}" dt="2025-08-26T12:28:06.490" v="775" actId="1076"/>
          <ac:spMkLst>
            <pc:docMk/>
            <pc:sldMk cId="2220249049" sldId="1019"/>
            <ac:spMk id="42" creationId="{5C7C5E7F-1A2C-D7CA-9F2E-3595A88E51FA}"/>
          </ac:spMkLst>
        </pc:spChg>
        <pc:spChg chg="add mod">
          <ac:chgData name="Ruth Davis Kring" userId="a978f3bb-7f9b-4021-98a8-d8fd11212c64" providerId="ADAL" clId="{E911355C-27CD-4A60-98C2-3CCBEA9C7C60}" dt="2025-08-26T12:29:04.859" v="795" actId="20577"/>
          <ac:spMkLst>
            <pc:docMk/>
            <pc:sldMk cId="2220249049" sldId="1019"/>
            <ac:spMk id="43" creationId="{339EAD3B-0DB2-0D9A-3ECC-12D0A65C0023}"/>
          </ac:spMkLst>
        </pc:spChg>
        <pc:grpChg chg="mod">
          <ac:chgData name="Ruth Davis Kring" userId="a978f3bb-7f9b-4021-98a8-d8fd11212c64" providerId="ADAL" clId="{E911355C-27CD-4A60-98C2-3CCBEA9C7C60}" dt="2025-08-26T12:28:41.941" v="785" actId="207"/>
          <ac:grpSpMkLst>
            <pc:docMk/>
            <pc:sldMk cId="2220249049" sldId="1019"/>
            <ac:grpSpMk id="3" creationId="{67EB15E9-E7D2-4043-48B1-44AD14694B1E}"/>
          </ac:grpSpMkLst>
        </pc:grpChg>
        <pc:picChg chg="mod">
          <ac:chgData name="Ruth Davis Kring" userId="a978f3bb-7f9b-4021-98a8-d8fd11212c64" providerId="ADAL" clId="{E911355C-27CD-4A60-98C2-3CCBEA9C7C60}" dt="2025-08-26T12:27:40.790" v="772" actId="1076"/>
          <ac:picMkLst>
            <pc:docMk/>
            <pc:sldMk cId="2220249049" sldId="1019"/>
            <ac:picMk id="33" creationId="{5847A707-60CB-7988-172E-61A5641D445F}"/>
          </ac:picMkLst>
        </pc:picChg>
        <pc:picChg chg="mod">
          <ac:chgData name="Ruth Davis Kring" userId="a978f3bb-7f9b-4021-98a8-d8fd11212c64" providerId="ADAL" clId="{E911355C-27CD-4A60-98C2-3CCBEA9C7C60}" dt="2025-08-26T12:27:09.724" v="765"/>
          <ac:picMkLst>
            <pc:docMk/>
            <pc:sldMk cId="2220249049" sldId="1019"/>
            <ac:picMk id="35" creationId="{AB7285FC-9D60-24EB-0BE0-D7AB888FD745}"/>
          </ac:picMkLst>
        </pc:picChg>
        <pc:picChg chg="add mod">
          <ac:chgData name="Ruth Davis Kring" userId="a978f3bb-7f9b-4021-98a8-d8fd11212c64" providerId="ADAL" clId="{E911355C-27CD-4A60-98C2-3CCBEA9C7C60}" dt="2025-08-26T12:27:24.299" v="770"/>
          <ac:picMkLst>
            <pc:docMk/>
            <pc:sldMk cId="2220249049" sldId="1019"/>
            <ac:picMk id="39" creationId="{9C209599-7DA1-B6A6-E03B-997189F46596}"/>
          </ac:picMkLst>
        </pc:picChg>
        <pc:picChg chg="add mod">
          <ac:chgData name="Ruth Davis Kring" userId="a978f3bb-7f9b-4021-98a8-d8fd11212c64" providerId="ADAL" clId="{E911355C-27CD-4A60-98C2-3CCBEA9C7C60}" dt="2025-08-26T12:28:06.490" v="775" actId="1076"/>
          <ac:picMkLst>
            <pc:docMk/>
            <pc:sldMk cId="2220249049" sldId="1019"/>
            <ac:picMk id="41" creationId="{B78C781B-4C81-0D2E-34A0-6C9E59DA57FE}"/>
          </ac:picMkLst>
        </pc:picChg>
      </pc:sldChg>
      <pc:sldChg chg="addSp delSp modSp mod modAnim modNotesTx">
        <pc:chgData name="Ruth Davis Kring" userId="a978f3bb-7f9b-4021-98a8-d8fd11212c64" providerId="ADAL" clId="{E911355C-27CD-4A60-98C2-3CCBEA9C7C60}" dt="2025-08-26T12:36:59.841" v="1285" actId="6549"/>
        <pc:sldMkLst>
          <pc:docMk/>
          <pc:sldMk cId="3011848621" sldId="1020"/>
        </pc:sldMkLst>
        <pc:spChg chg="mod">
          <ac:chgData name="Ruth Davis Kring" userId="a978f3bb-7f9b-4021-98a8-d8fd11212c64" providerId="ADAL" clId="{E911355C-27CD-4A60-98C2-3CCBEA9C7C60}" dt="2025-08-26T12:30:12.684" v="851" actId="20577"/>
          <ac:spMkLst>
            <pc:docMk/>
            <pc:sldMk cId="3011848621" sldId="1020"/>
            <ac:spMk id="6" creationId="{CE394D02-3C43-E77E-C976-CCCCB50C7440}"/>
          </ac:spMkLst>
        </pc:spChg>
        <pc:grpChg chg="add mod">
          <ac:chgData name="Ruth Davis Kring" userId="a978f3bb-7f9b-4021-98a8-d8fd11212c64" providerId="ADAL" clId="{E911355C-27CD-4A60-98C2-3CCBEA9C7C60}" dt="2025-08-26T12:30:01.628" v="845" actId="14100"/>
          <ac:grpSpMkLst>
            <pc:docMk/>
            <pc:sldMk cId="3011848621" sldId="1020"/>
            <ac:grpSpMk id="3" creationId="{A4F61255-E90C-E52B-DBF7-D6B544D5C555}"/>
          </ac:grpSpMkLst>
        </pc:grpChg>
        <pc:picChg chg="mod">
          <ac:chgData name="Ruth Davis Kring" userId="a978f3bb-7f9b-4021-98a8-d8fd11212c64" providerId="ADAL" clId="{E911355C-27CD-4A60-98C2-3CCBEA9C7C60}" dt="2025-08-26T12:30:01.628" v="845" actId="14100"/>
          <ac:picMkLst>
            <pc:docMk/>
            <pc:sldMk cId="3011848621" sldId="1020"/>
            <ac:picMk id="5" creationId="{E48DD3AC-B552-AA33-A2BA-AA363BB0E6E8}"/>
          </ac:picMkLst>
        </pc:picChg>
      </pc:sldChg>
      <pc:sldChg chg="addSp modSp mod chgLayout modNotesTx">
        <pc:chgData name="Ruth Davis Kring" userId="a978f3bb-7f9b-4021-98a8-d8fd11212c64" providerId="ADAL" clId="{E911355C-27CD-4A60-98C2-3CCBEA9C7C60}" dt="2025-08-26T12:54:01.496" v="1863" actId="2710"/>
        <pc:sldMkLst>
          <pc:docMk/>
          <pc:sldMk cId="2716085292" sldId="1021"/>
        </pc:sldMkLst>
        <pc:spChg chg="mod ord">
          <ac:chgData name="Ruth Davis Kring" userId="a978f3bb-7f9b-4021-98a8-d8fd11212c64" providerId="ADAL" clId="{E911355C-27CD-4A60-98C2-3CCBEA9C7C60}" dt="2025-08-26T12:53:46.298" v="1862" actId="700"/>
          <ac:spMkLst>
            <pc:docMk/>
            <pc:sldMk cId="2716085292" sldId="1021"/>
            <ac:spMk id="2" creationId="{D011CED7-D624-40BD-B5B6-FD3A0C1C5D38}"/>
          </ac:spMkLst>
        </pc:spChg>
        <pc:spChg chg="mod ord">
          <ac:chgData name="Ruth Davis Kring" userId="a978f3bb-7f9b-4021-98a8-d8fd11212c64" providerId="ADAL" clId="{E911355C-27CD-4A60-98C2-3CCBEA9C7C60}" dt="2025-08-26T12:54:01.496" v="1863" actId="2710"/>
          <ac:spMkLst>
            <pc:docMk/>
            <pc:sldMk cId="2716085292" sldId="1021"/>
            <ac:spMk id="4" creationId="{6845A563-AEDC-1C25-AB38-3BA9AB7D3339}"/>
          </ac:spMkLst>
        </pc:spChg>
      </pc:sldChg>
      <pc:sldChg chg="modSp mod modNotesTx">
        <pc:chgData name="Ruth Davis Kring" userId="a978f3bb-7f9b-4021-98a8-d8fd11212c64" providerId="ADAL" clId="{E911355C-27CD-4A60-98C2-3CCBEA9C7C60}" dt="2025-08-28T12:24:45.522" v="3273" actId="6549"/>
        <pc:sldMkLst>
          <pc:docMk/>
          <pc:sldMk cId="1999149266" sldId="1023"/>
        </pc:sldMkLst>
        <pc:spChg chg="mod">
          <ac:chgData name="Ruth Davis Kring" userId="a978f3bb-7f9b-4021-98a8-d8fd11212c64" providerId="ADAL" clId="{E911355C-27CD-4A60-98C2-3CCBEA9C7C60}" dt="2025-08-28T12:24:15.006" v="3272" actId="20577"/>
          <ac:spMkLst>
            <pc:docMk/>
            <pc:sldMk cId="1999149266" sldId="1023"/>
            <ac:spMk id="2" creationId="{3E8CC3CD-7C3E-4A90-8617-05E4EC55087F}"/>
          </ac:spMkLst>
        </pc:spChg>
      </pc:sldChg>
      <pc:sldChg chg="modSp mod modNotesTx">
        <pc:chgData name="Ruth Davis Kring" userId="a978f3bb-7f9b-4021-98a8-d8fd11212c64" providerId="ADAL" clId="{E911355C-27CD-4A60-98C2-3CCBEA9C7C60}" dt="2025-08-26T12:08:22.817" v="126" actId="20577"/>
        <pc:sldMkLst>
          <pc:docMk/>
          <pc:sldMk cId="172829837" sldId="1162"/>
        </pc:sldMkLst>
        <pc:spChg chg="mod">
          <ac:chgData name="Ruth Davis Kring" userId="a978f3bb-7f9b-4021-98a8-d8fd11212c64" providerId="ADAL" clId="{E911355C-27CD-4A60-98C2-3CCBEA9C7C60}" dt="2025-08-26T11:50:52.339" v="3" actId="1076"/>
          <ac:spMkLst>
            <pc:docMk/>
            <pc:sldMk cId="172829837" sldId="1162"/>
            <ac:spMk id="3" creationId="{A95B0D2D-7F56-EA83-068F-9FBE203F3A61}"/>
          </ac:spMkLst>
        </pc:spChg>
        <pc:picChg chg="mod modCrop">
          <ac:chgData name="Ruth Davis Kring" userId="a978f3bb-7f9b-4021-98a8-d8fd11212c64" providerId="ADAL" clId="{E911355C-27CD-4A60-98C2-3CCBEA9C7C60}" dt="2025-08-26T11:50:47.549" v="2" actId="1076"/>
          <ac:picMkLst>
            <pc:docMk/>
            <pc:sldMk cId="172829837" sldId="1162"/>
            <ac:picMk id="2" creationId="{36081202-DFDE-5045-4E79-F197B3582966}"/>
          </ac:picMkLst>
        </pc:picChg>
      </pc:sldChg>
      <pc:sldChg chg="addSp delSp modSp mod modClrScheme chgLayout">
        <pc:chgData name="Ruth Davis Kring" userId="a978f3bb-7f9b-4021-98a8-d8fd11212c64" providerId="ADAL" clId="{E911355C-27CD-4A60-98C2-3CCBEA9C7C60}" dt="2025-08-26T12:10:12.243" v="169" actId="1076"/>
        <pc:sldMkLst>
          <pc:docMk/>
          <pc:sldMk cId="1785076436" sldId="1164"/>
        </pc:sldMkLst>
        <pc:spChg chg="mod ord">
          <ac:chgData name="Ruth Davis Kring" userId="a978f3bb-7f9b-4021-98a8-d8fd11212c64" providerId="ADAL" clId="{E911355C-27CD-4A60-98C2-3CCBEA9C7C60}" dt="2025-08-26T12:10:12.243" v="169" actId="1076"/>
          <ac:spMkLst>
            <pc:docMk/>
            <pc:sldMk cId="1785076436" sldId="1164"/>
            <ac:spMk id="5" creationId="{830736D0-4BE5-323C-4A72-EBE94B839310}"/>
          </ac:spMkLst>
        </pc:spChg>
      </pc:sldChg>
      <pc:sldChg chg="del">
        <pc:chgData name="Ruth Davis Kring" userId="a978f3bb-7f9b-4021-98a8-d8fd11212c64" providerId="ADAL" clId="{E911355C-27CD-4A60-98C2-3CCBEA9C7C60}" dt="2025-08-26T11:52:04.372" v="10" actId="2696"/>
        <pc:sldMkLst>
          <pc:docMk/>
          <pc:sldMk cId="2090803141" sldId="1188"/>
        </pc:sldMkLst>
      </pc:sldChg>
      <pc:sldChg chg="modNotesTx">
        <pc:chgData name="Ruth Davis Kring" userId="a978f3bb-7f9b-4021-98a8-d8fd11212c64" providerId="ADAL" clId="{E911355C-27CD-4A60-98C2-3CCBEA9C7C60}" dt="2025-08-28T12:26:05.358" v="3506" actId="20577"/>
        <pc:sldMkLst>
          <pc:docMk/>
          <pc:sldMk cId="2758204419" sldId="1191"/>
        </pc:sldMkLst>
      </pc:sldChg>
      <pc:sldChg chg="modSp mod modNotesTx">
        <pc:chgData name="Ruth Davis Kring" userId="a978f3bb-7f9b-4021-98a8-d8fd11212c64" providerId="ADAL" clId="{E911355C-27CD-4A60-98C2-3CCBEA9C7C60}" dt="2025-09-01T12:25:57.455" v="4215" actId="20577"/>
        <pc:sldMkLst>
          <pc:docMk/>
          <pc:sldMk cId="2925665709" sldId="1194"/>
        </pc:sldMkLst>
        <pc:graphicFrameChg chg="modGraphic">
          <ac:chgData name="Ruth Davis Kring" userId="a978f3bb-7f9b-4021-98a8-d8fd11212c64" providerId="ADAL" clId="{E911355C-27CD-4A60-98C2-3CCBEA9C7C60}" dt="2025-09-01T12:25:19.772" v="4117" actId="20577"/>
          <ac:graphicFrameMkLst>
            <pc:docMk/>
            <pc:sldMk cId="2925665709" sldId="1194"/>
            <ac:graphicFrameMk id="5" creationId="{CFF791E7-E964-1A34-C533-DF959573E629}"/>
          </ac:graphicFrameMkLst>
        </pc:graphicFrameChg>
      </pc:sldChg>
      <pc:sldChg chg="addSp modSp del mod modClrScheme chgLayout">
        <pc:chgData name="Ruth Davis Kring" userId="a978f3bb-7f9b-4021-98a8-d8fd11212c64" providerId="ADAL" clId="{E911355C-27CD-4A60-98C2-3CCBEA9C7C60}" dt="2025-09-01T12:26:37.507" v="4219" actId="47"/>
        <pc:sldMkLst>
          <pc:docMk/>
          <pc:sldMk cId="3738329621" sldId="1195"/>
        </pc:sldMkLst>
        <pc:spChg chg="add mod ord">
          <ac:chgData name="Ruth Davis Kring" userId="a978f3bb-7f9b-4021-98a8-d8fd11212c64" providerId="ADAL" clId="{E911355C-27CD-4A60-98C2-3CCBEA9C7C60}" dt="2025-08-28T12:07:08.598" v="2226" actId="1076"/>
          <ac:spMkLst>
            <pc:docMk/>
            <pc:sldMk cId="3738329621" sldId="1195"/>
            <ac:spMk id="3" creationId="{7A29F95E-6433-0FC1-4579-D2FE8217210D}"/>
          </ac:spMkLst>
        </pc:spChg>
        <pc:spChg chg="add mod">
          <ac:chgData name="Ruth Davis Kring" userId="a978f3bb-7f9b-4021-98a8-d8fd11212c64" providerId="ADAL" clId="{E911355C-27CD-4A60-98C2-3CCBEA9C7C60}" dt="2025-08-28T12:06:38.036" v="2222" actId="1076"/>
          <ac:spMkLst>
            <pc:docMk/>
            <pc:sldMk cId="3738329621" sldId="1195"/>
            <ac:spMk id="4" creationId="{23578CE9-8204-AE0A-F734-B9A22CDA1703}"/>
          </ac:spMkLst>
        </pc:spChg>
        <pc:spChg chg="add mod">
          <ac:chgData name="Ruth Davis Kring" userId="a978f3bb-7f9b-4021-98a8-d8fd11212c64" providerId="ADAL" clId="{E911355C-27CD-4A60-98C2-3CCBEA9C7C60}" dt="2025-08-28T12:07:08.598" v="2226" actId="1076"/>
          <ac:spMkLst>
            <pc:docMk/>
            <pc:sldMk cId="3738329621" sldId="1195"/>
            <ac:spMk id="5" creationId="{FF0B8ECB-A18B-1732-1CD1-BD79CB8E8911}"/>
          </ac:spMkLst>
        </pc:spChg>
        <pc:spChg chg="mod ord">
          <ac:chgData name="Ruth Davis Kring" userId="a978f3bb-7f9b-4021-98a8-d8fd11212c64" providerId="ADAL" clId="{E911355C-27CD-4A60-98C2-3CCBEA9C7C60}" dt="2025-08-28T12:05:34.153" v="2200" actId="700"/>
          <ac:spMkLst>
            <pc:docMk/>
            <pc:sldMk cId="3738329621" sldId="1195"/>
            <ac:spMk id="9" creationId="{C1F5B410-B08A-60E5-8399-490A7460EAAD}"/>
          </ac:spMkLst>
        </pc:spChg>
        <pc:graphicFrameChg chg="mod ord">
          <ac:chgData name="Ruth Davis Kring" userId="a978f3bb-7f9b-4021-98a8-d8fd11212c64" providerId="ADAL" clId="{E911355C-27CD-4A60-98C2-3CCBEA9C7C60}" dt="2025-08-28T12:07:08.598" v="2226" actId="1076"/>
          <ac:graphicFrameMkLst>
            <pc:docMk/>
            <pc:sldMk cId="3738329621" sldId="1195"/>
            <ac:graphicFrameMk id="53" creationId="{7B01B5D4-FFFF-2531-D369-05502BBDDB5C}"/>
          </ac:graphicFrameMkLst>
        </pc:graphicFrameChg>
        <pc:picChg chg="mod">
          <ac:chgData name="Ruth Davis Kring" userId="a978f3bb-7f9b-4021-98a8-d8fd11212c64" providerId="ADAL" clId="{E911355C-27CD-4A60-98C2-3CCBEA9C7C60}" dt="2025-08-26T11:51:28.999" v="9" actId="1076"/>
          <ac:picMkLst>
            <pc:docMk/>
            <pc:sldMk cId="3738329621" sldId="1195"/>
            <ac:picMk id="2" creationId="{096D111D-EB64-6D57-8F7A-379FF416C183}"/>
          </ac:picMkLst>
        </pc:picChg>
        <pc:picChg chg="mod">
          <ac:chgData name="Ruth Davis Kring" userId="a978f3bb-7f9b-4021-98a8-d8fd11212c64" providerId="ADAL" clId="{E911355C-27CD-4A60-98C2-3CCBEA9C7C60}" dt="2025-08-26T11:51:23.516" v="5" actId="1076"/>
          <ac:picMkLst>
            <pc:docMk/>
            <pc:sldMk cId="3738329621" sldId="1195"/>
            <ac:picMk id="61" creationId="{75956098-8292-04F9-636C-8EB69B8029B9}"/>
          </ac:picMkLst>
        </pc:picChg>
      </pc:sldChg>
      <pc:sldChg chg="del">
        <pc:chgData name="Ruth Davis Kring" userId="a978f3bb-7f9b-4021-98a8-d8fd11212c64" providerId="ADAL" clId="{E911355C-27CD-4A60-98C2-3CCBEA9C7C60}" dt="2025-08-26T11:52:18.554" v="11" actId="2696"/>
        <pc:sldMkLst>
          <pc:docMk/>
          <pc:sldMk cId="0" sldId="1196"/>
        </pc:sldMkLst>
      </pc:sldChg>
      <pc:sldChg chg="modSp mod ord">
        <pc:chgData name="Ruth Davis Kring" userId="a978f3bb-7f9b-4021-98a8-d8fd11212c64" providerId="ADAL" clId="{E911355C-27CD-4A60-98C2-3CCBEA9C7C60}" dt="2025-09-01T12:26:15.140" v="4218"/>
        <pc:sldMkLst>
          <pc:docMk/>
          <pc:sldMk cId="2343530098" sldId="1197"/>
        </pc:sldMkLst>
        <pc:spChg chg="mod">
          <ac:chgData name="Ruth Davis Kring" userId="a978f3bb-7f9b-4021-98a8-d8fd11212c64" providerId="ADAL" clId="{E911355C-27CD-4A60-98C2-3CCBEA9C7C60}" dt="2025-08-26T11:52:42.398" v="48" actId="403"/>
          <ac:spMkLst>
            <pc:docMk/>
            <pc:sldMk cId="2343530098" sldId="1197"/>
            <ac:spMk id="5" creationId="{AA4914AF-1881-3BAA-9851-D538A58CB5CB}"/>
          </ac:spMkLst>
        </pc:spChg>
        <pc:picChg chg="mod">
          <ac:chgData name="Ruth Davis Kring" userId="a978f3bb-7f9b-4021-98a8-d8fd11212c64" providerId="ADAL" clId="{E911355C-27CD-4A60-98C2-3CCBEA9C7C60}" dt="2025-08-26T11:52:49.014" v="49" actId="1076"/>
          <ac:picMkLst>
            <pc:docMk/>
            <pc:sldMk cId="2343530098" sldId="1197"/>
            <ac:picMk id="6" creationId="{3396637C-E097-2F65-1B6A-E5C02B6B4C61}"/>
          </ac:picMkLst>
        </pc:picChg>
        <pc:picChg chg="mod">
          <ac:chgData name="Ruth Davis Kring" userId="a978f3bb-7f9b-4021-98a8-d8fd11212c64" providerId="ADAL" clId="{E911355C-27CD-4A60-98C2-3CCBEA9C7C60}" dt="2025-08-26T11:52:50.724" v="50" actId="1076"/>
          <ac:picMkLst>
            <pc:docMk/>
            <pc:sldMk cId="2343530098" sldId="1197"/>
            <ac:picMk id="7" creationId="{3F5AF549-7151-FD63-01CA-BDEF790D1AD6}"/>
          </ac:picMkLst>
        </pc:picChg>
      </pc:sldChg>
      <pc:sldChg chg="modSp mod">
        <pc:chgData name="Ruth Davis Kring" userId="a978f3bb-7f9b-4021-98a8-d8fd11212c64" providerId="ADAL" clId="{E911355C-27CD-4A60-98C2-3CCBEA9C7C60}" dt="2025-08-26T11:53:03.742" v="52" actId="27636"/>
        <pc:sldMkLst>
          <pc:docMk/>
          <pc:sldMk cId="3436390006" sldId="1198"/>
        </pc:sldMkLst>
        <pc:spChg chg="mod">
          <ac:chgData name="Ruth Davis Kring" userId="a978f3bb-7f9b-4021-98a8-d8fd11212c64" providerId="ADAL" clId="{E911355C-27CD-4A60-98C2-3CCBEA9C7C60}" dt="2025-08-26T11:53:03.742" v="52" actId="27636"/>
          <ac:spMkLst>
            <pc:docMk/>
            <pc:sldMk cId="3436390006" sldId="1198"/>
            <ac:spMk id="20" creationId="{00000000-0000-0000-0000-000000000000}"/>
          </ac:spMkLst>
        </pc:spChg>
      </pc:sldChg>
      <pc:sldChg chg="modSp new mod modClrScheme modAnim chgLayout modNotesTx">
        <pc:chgData name="Ruth Davis Kring" userId="a978f3bb-7f9b-4021-98a8-d8fd11212c64" providerId="ADAL" clId="{E911355C-27CD-4A60-98C2-3CCBEA9C7C60}" dt="2025-08-26T12:55:49.374" v="1894" actId="20577"/>
        <pc:sldMkLst>
          <pc:docMk/>
          <pc:sldMk cId="2237625689" sldId="1199"/>
        </pc:sldMkLst>
        <pc:spChg chg="mod ord">
          <ac:chgData name="Ruth Davis Kring" userId="a978f3bb-7f9b-4021-98a8-d8fd11212c64" providerId="ADAL" clId="{E911355C-27CD-4A60-98C2-3CCBEA9C7C60}" dt="2025-08-26T12:54:29.165" v="1866" actId="700"/>
          <ac:spMkLst>
            <pc:docMk/>
            <pc:sldMk cId="2237625689" sldId="1199"/>
            <ac:spMk id="2" creationId="{6C5FA87C-0013-66D7-5901-476C27EE014D}"/>
          </ac:spMkLst>
        </pc:spChg>
        <pc:spChg chg="mod ord">
          <ac:chgData name="Ruth Davis Kring" userId="a978f3bb-7f9b-4021-98a8-d8fd11212c64" providerId="ADAL" clId="{E911355C-27CD-4A60-98C2-3CCBEA9C7C60}" dt="2025-08-26T12:54:38.996" v="1867" actId="2710"/>
          <ac:spMkLst>
            <pc:docMk/>
            <pc:sldMk cId="2237625689" sldId="1199"/>
            <ac:spMk id="3" creationId="{9A51814D-F1F2-3596-7BB5-B092FD46ACA2}"/>
          </ac:spMkLst>
        </pc:spChg>
      </pc:sldChg>
      <pc:sldMasterChg chg="delSldLayout">
        <pc:chgData name="Ruth Davis Kring" userId="a978f3bb-7f9b-4021-98a8-d8fd11212c64" providerId="ADAL" clId="{E911355C-27CD-4A60-98C2-3CCBEA9C7C60}" dt="2025-08-26T11:52:18.554" v="11" actId="2696"/>
        <pc:sldMasterMkLst>
          <pc:docMk/>
          <pc:sldMasterMk cId="3338967836" sldId="2147483705"/>
        </pc:sldMasterMkLst>
        <pc:sldLayoutChg chg="del">
          <pc:chgData name="Ruth Davis Kring" userId="a978f3bb-7f9b-4021-98a8-d8fd11212c64" providerId="ADAL" clId="{E911355C-27CD-4A60-98C2-3CCBEA9C7C60}" dt="2025-08-26T11:52:18.554" v="11" actId="2696"/>
          <pc:sldLayoutMkLst>
            <pc:docMk/>
            <pc:sldMasterMk cId="3338967836" sldId="2147483705"/>
            <pc:sldLayoutMk cId="1765044043" sldId="2147483724"/>
          </pc:sldLayoutMkLst>
        </pc:sldLayoutChg>
      </pc:sldMasterChg>
    </pc:docChg>
  </pc:docChgLst>
  <pc:docChgLst>
    <pc:chgData name="Ruth Davis Kring" userId="a978f3bb-7f9b-4021-98a8-d8fd11212c64" providerId="ADAL" clId="{1D37D90C-0EB0-4538-AC06-76B11BE2457D}"/>
    <pc:docChg chg="addSld delSld modSld sldOrd">
      <pc:chgData name="Ruth Davis Kring" userId="a978f3bb-7f9b-4021-98a8-d8fd11212c64" providerId="ADAL" clId="{1D37D90C-0EB0-4538-AC06-76B11BE2457D}" dt="2025-08-07T13:57:51.881" v="9" actId="47"/>
      <pc:docMkLst>
        <pc:docMk/>
      </pc:docMkLst>
      <pc:sldChg chg="modSp mod">
        <pc:chgData name="Ruth Davis Kring" userId="a978f3bb-7f9b-4021-98a8-d8fd11212c64" providerId="ADAL" clId="{1D37D90C-0EB0-4538-AC06-76B11BE2457D}" dt="2025-08-07T11:30:49.855" v="1" actId="20577"/>
        <pc:sldMkLst>
          <pc:docMk/>
          <pc:sldMk cId="2221038666" sldId="256"/>
        </pc:sldMkLst>
        <pc:spChg chg="mod">
          <ac:chgData name="Ruth Davis Kring" userId="a978f3bb-7f9b-4021-98a8-d8fd11212c64" providerId="ADAL" clId="{1D37D90C-0EB0-4538-AC06-76B11BE2457D}" dt="2025-08-07T11:30:49.855" v="1" actId="20577"/>
          <ac:spMkLst>
            <pc:docMk/>
            <pc:sldMk cId="2221038666" sldId="256"/>
            <ac:spMk id="12" creationId="{26F58920-2815-37E9-E052-8D511F77734F}"/>
          </ac:spMkLst>
        </pc:spChg>
      </pc:sldChg>
      <pc:sldChg chg="mod modShow">
        <pc:chgData name="Ruth Davis Kring" userId="a978f3bb-7f9b-4021-98a8-d8fd11212c64" providerId="ADAL" clId="{1D37D90C-0EB0-4538-AC06-76B11BE2457D}" dt="2025-08-07T11:30:55.226" v="2" actId="729"/>
        <pc:sldMkLst>
          <pc:docMk/>
          <pc:sldMk cId="2193022828" sldId="257"/>
        </pc:sldMkLst>
      </pc:sldChg>
      <pc:sldChg chg="mod modShow">
        <pc:chgData name="Ruth Davis Kring" userId="a978f3bb-7f9b-4021-98a8-d8fd11212c64" providerId="ADAL" clId="{1D37D90C-0EB0-4538-AC06-76B11BE2457D}" dt="2025-08-07T11:38:12.355" v="6" actId="729"/>
        <pc:sldMkLst>
          <pc:docMk/>
          <pc:sldMk cId="2599959705" sldId="360"/>
        </pc:sldMkLst>
      </pc:sldChg>
      <pc:sldChg chg="mod modShow">
        <pc:chgData name="Ruth Davis Kring" userId="a978f3bb-7f9b-4021-98a8-d8fd11212c64" providerId="ADAL" clId="{1D37D90C-0EB0-4538-AC06-76B11BE2457D}" dt="2025-08-07T11:38:08.676" v="5" actId="729"/>
        <pc:sldMkLst>
          <pc:docMk/>
          <pc:sldMk cId="1900388460" sldId="1190"/>
        </pc:sldMkLst>
      </pc:sldChg>
      <pc:sldChg chg="ord">
        <pc:chgData name="Ruth Davis Kring" userId="a978f3bb-7f9b-4021-98a8-d8fd11212c64" providerId="ADAL" clId="{1D37D90C-0EB0-4538-AC06-76B11BE2457D}" dt="2025-08-07T11:32:02.197" v="4"/>
        <pc:sldMkLst>
          <pc:docMk/>
          <pc:sldMk cId="3248255698" sldId="1192"/>
        </pc:sldMkLst>
      </pc:sldChg>
      <pc:sldChg chg="mod modShow">
        <pc:chgData name="Ruth Davis Kring" userId="a978f3bb-7f9b-4021-98a8-d8fd11212c64" providerId="ADAL" clId="{1D37D90C-0EB0-4538-AC06-76B11BE2457D}" dt="2025-08-07T11:38:16.364" v="7" actId="729"/>
        <pc:sldMkLst>
          <pc:docMk/>
          <pc:sldMk cId="844058541" sldId="1193"/>
        </pc:sldMkLst>
      </pc:sldChg>
      <pc:sldChg chg="new del">
        <pc:chgData name="Ruth Davis Kring" userId="a978f3bb-7f9b-4021-98a8-d8fd11212c64" providerId="ADAL" clId="{1D37D90C-0EB0-4538-AC06-76B11BE2457D}" dt="2025-08-07T13:57:51.881" v="9" actId="47"/>
        <pc:sldMkLst>
          <pc:docMk/>
          <pc:sldMk cId="4199508690" sldId="119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C4637D-2216-4C04-BC00-F60CD5BE476D}" type="doc">
      <dgm:prSet loTypeId="urn:microsoft.com/office/officeart/2009/3/layout/StepUpProcess" loCatId="process" qsTypeId="urn:microsoft.com/office/officeart/2005/8/quickstyle/simple1#1" qsCatId="simple" csTypeId="urn:microsoft.com/office/officeart/2005/8/colors/accent1_2#1" csCatId="accent1" phldr="1"/>
      <dgm:spPr/>
      <dgm:t>
        <a:bodyPr/>
        <a:lstStyle/>
        <a:p>
          <a:endParaRPr lang="da-DK"/>
        </a:p>
      </dgm:t>
    </dgm:pt>
    <dgm:pt modelId="{43724B68-BC8C-485B-8EA4-31F938730A5E}">
      <dgm:prSet phldrT="[Text]" custT="1"/>
      <dgm:spPr/>
      <dgm:t>
        <a:bodyPr/>
        <a:lstStyle/>
        <a:p>
          <a:r>
            <a:rPr lang="da-DK" sz="1400" dirty="0"/>
            <a:t>1992</a:t>
          </a:r>
        </a:p>
      </dgm:t>
    </dgm:pt>
    <dgm:pt modelId="{5D2CC4FA-CCE4-4837-A433-AA1DE008A6A3}" type="parTrans" cxnId="{E7811AD6-27AA-4C96-9952-2F721EE254C7}">
      <dgm:prSet/>
      <dgm:spPr/>
      <dgm:t>
        <a:bodyPr/>
        <a:lstStyle/>
        <a:p>
          <a:endParaRPr lang="da-DK" sz="1400"/>
        </a:p>
      </dgm:t>
    </dgm:pt>
    <dgm:pt modelId="{211709B0-DD7A-4EF1-A393-131A2807C659}" type="sibTrans" cxnId="{E7811AD6-27AA-4C96-9952-2F721EE254C7}">
      <dgm:prSet/>
      <dgm:spPr/>
      <dgm:t>
        <a:bodyPr/>
        <a:lstStyle/>
        <a:p>
          <a:endParaRPr lang="da-DK" sz="1400"/>
        </a:p>
      </dgm:t>
    </dgm:pt>
    <dgm:pt modelId="{C99151F0-9BF6-4381-92F6-306D8CF2776D}">
      <dgm:prSet phldrT="[Text]" custT="1"/>
      <dgm:spPr/>
      <dgm:t>
        <a:bodyPr/>
        <a:lstStyle/>
        <a:p>
          <a:r>
            <a:rPr lang="da-DK" sz="1400" dirty="0"/>
            <a:t>Den første udgave af SimHerd bliver udviklet på Aarhus universitet</a:t>
          </a:r>
        </a:p>
      </dgm:t>
    </dgm:pt>
    <dgm:pt modelId="{87524366-B940-4321-9ACF-D4391C782218}" type="parTrans" cxnId="{981D1EB5-BD96-4BEC-9024-C32683FA147C}">
      <dgm:prSet/>
      <dgm:spPr/>
      <dgm:t>
        <a:bodyPr/>
        <a:lstStyle/>
        <a:p>
          <a:endParaRPr lang="da-DK" sz="1400"/>
        </a:p>
      </dgm:t>
    </dgm:pt>
    <dgm:pt modelId="{40819D16-65CE-4F11-A44E-DDB5F1D3165F}" type="sibTrans" cxnId="{981D1EB5-BD96-4BEC-9024-C32683FA147C}">
      <dgm:prSet/>
      <dgm:spPr/>
      <dgm:t>
        <a:bodyPr/>
        <a:lstStyle/>
        <a:p>
          <a:endParaRPr lang="da-DK" sz="1400"/>
        </a:p>
      </dgm:t>
    </dgm:pt>
    <dgm:pt modelId="{FFF2BB93-91AD-4093-8AF9-D27A6BC17CE2}">
      <dgm:prSet phldrT="[Text]" custT="1"/>
      <dgm:spPr/>
      <dgm:t>
        <a:bodyPr/>
        <a:lstStyle/>
        <a:p>
          <a:r>
            <a:rPr lang="da-DK" sz="1400" dirty="0"/>
            <a:t>1992-2010</a:t>
          </a:r>
        </a:p>
      </dgm:t>
    </dgm:pt>
    <dgm:pt modelId="{3FAA2D84-8339-4B13-975D-D94ADBC199AC}" type="parTrans" cxnId="{7B9F9EF6-CD9D-4D71-8245-91B12A62F927}">
      <dgm:prSet/>
      <dgm:spPr/>
      <dgm:t>
        <a:bodyPr/>
        <a:lstStyle/>
        <a:p>
          <a:endParaRPr lang="da-DK" sz="1400"/>
        </a:p>
      </dgm:t>
    </dgm:pt>
    <dgm:pt modelId="{87A8120C-76B0-4519-A042-53611E4E73E2}" type="sibTrans" cxnId="{7B9F9EF6-CD9D-4D71-8245-91B12A62F927}">
      <dgm:prSet/>
      <dgm:spPr/>
      <dgm:t>
        <a:bodyPr/>
        <a:lstStyle/>
        <a:p>
          <a:endParaRPr lang="da-DK" sz="1400"/>
        </a:p>
      </dgm:t>
    </dgm:pt>
    <dgm:pt modelId="{408DD173-412F-4665-ADEF-7BF21C6ED9F6}">
      <dgm:prSet phldrT="[Text]" custT="1"/>
      <dgm:spPr/>
      <dgm:t>
        <a:bodyPr/>
        <a:lstStyle/>
        <a:p>
          <a:r>
            <a:rPr lang="da-DK" sz="1400" dirty="0"/>
            <a:t>SimHerd udvikles løbende, og der tilføjes flere sygdomme og interaktioner, så hele malkekvægs- besætningen kan beskrives og beregnes</a:t>
          </a:r>
        </a:p>
      </dgm:t>
    </dgm:pt>
    <dgm:pt modelId="{77F6118C-C752-4865-8396-16E5FD18E22C}" type="parTrans" cxnId="{DF5F6E65-9003-4F15-9A0B-122CD4DA3D9B}">
      <dgm:prSet/>
      <dgm:spPr/>
      <dgm:t>
        <a:bodyPr/>
        <a:lstStyle/>
        <a:p>
          <a:endParaRPr lang="da-DK" sz="1400"/>
        </a:p>
      </dgm:t>
    </dgm:pt>
    <dgm:pt modelId="{2128B2D0-947D-4527-AD90-297293A5DC3C}" type="sibTrans" cxnId="{DF5F6E65-9003-4F15-9A0B-122CD4DA3D9B}">
      <dgm:prSet/>
      <dgm:spPr/>
      <dgm:t>
        <a:bodyPr/>
        <a:lstStyle/>
        <a:p>
          <a:endParaRPr lang="da-DK" sz="1400"/>
        </a:p>
      </dgm:t>
    </dgm:pt>
    <dgm:pt modelId="{EA4766FA-1EBC-48CA-AA17-C97FFFBE36F7}">
      <dgm:prSet phldrT="[Text]" custT="1"/>
      <dgm:spPr/>
      <dgm:t>
        <a:bodyPr/>
        <a:lstStyle/>
        <a:p>
          <a:r>
            <a:rPr lang="da-DK" sz="1400" dirty="0"/>
            <a:t>2010</a:t>
          </a:r>
        </a:p>
      </dgm:t>
    </dgm:pt>
    <dgm:pt modelId="{E8A5E716-FCD7-47D4-90CC-F6FF8422BB9B}" type="parTrans" cxnId="{87C3A0E8-5782-4E44-9D02-FF56815A21C2}">
      <dgm:prSet/>
      <dgm:spPr/>
      <dgm:t>
        <a:bodyPr/>
        <a:lstStyle/>
        <a:p>
          <a:endParaRPr lang="da-DK" sz="1400"/>
        </a:p>
      </dgm:t>
    </dgm:pt>
    <dgm:pt modelId="{C14B051D-4443-416E-A60B-723C0BA1B327}" type="sibTrans" cxnId="{87C3A0E8-5782-4E44-9D02-FF56815A21C2}">
      <dgm:prSet/>
      <dgm:spPr/>
      <dgm:t>
        <a:bodyPr/>
        <a:lstStyle/>
        <a:p>
          <a:endParaRPr lang="da-DK" sz="1400"/>
        </a:p>
      </dgm:t>
    </dgm:pt>
    <dgm:pt modelId="{550A8D9C-5D56-48A3-93C8-A7442346CE14}">
      <dgm:prSet phldrT="[Text]" custT="1"/>
      <dgm:spPr/>
      <dgm:t>
        <a:bodyPr/>
        <a:lstStyle/>
        <a:p>
          <a:r>
            <a:rPr lang="da-DK" sz="1400" dirty="0"/>
            <a:t>SimHerd A/s dannes og løsrives fra universitetet som en kommerciel virksomhed</a:t>
          </a:r>
        </a:p>
      </dgm:t>
    </dgm:pt>
    <dgm:pt modelId="{EE4CB955-FEB2-41DF-A15D-75C632163250}" type="parTrans" cxnId="{BD3DDB40-90A7-4BFB-9478-575F226F4A73}">
      <dgm:prSet/>
      <dgm:spPr/>
      <dgm:t>
        <a:bodyPr/>
        <a:lstStyle/>
        <a:p>
          <a:endParaRPr lang="da-DK" sz="1400"/>
        </a:p>
      </dgm:t>
    </dgm:pt>
    <dgm:pt modelId="{62253E7A-544D-47CC-A442-380C2FA85AC3}" type="sibTrans" cxnId="{BD3DDB40-90A7-4BFB-9478-575F226F4A73}">
      <dgm:prSet/>
      <dgm:spPr/>
      <dgm:t>
        <a:bodyPr/>
        <a:lstStyle/>
        <a:p>
          <a:endParaRPr lang="da-DK" sz="1400"/>
        </a:p>
      </dgm:t>
    </dgm:pt>
    <dgm:pt modelId="{5A8C6A96-4AB7-4D45-B29B-7AFAC64B6032}">
      <dgm:prSet phldrT="[Text]" custT="1"/>
      <dgm:spPr/>
      <dgm:t>
        <a:bodyPr/>
        <a:lstStyle/>
        <a:p>
          <a:r>
            <a:rPr lang="da-DK" sz="1400" dirty="0"/>
            <a:t>2012</a:t>
          </a:r>
        </a:p>
      </dgm:t>
    </dgm:pt>
    <dgm:pt modelId="{AC2C1149-0BA3-4108-B768-71CE2D48DDC1}" type="parTrans" cxnId="{EAA1EE08-022B-4CA0-9A4E-50529A1F4DFA}">
      <dgm:prSet/>
      <dgm:spPr/>
      <dgm:t>
        <a:bodyPr/>
        <a:lstStyle/>
        <a:p>
          <a:endParaRPr lang="da-DK" sz="1400"/>
        </a:p>
      </dgm:t>
    </dgm:pt>
    <dgm:pt modelId="{ACABF83E-08E4-436B-BFE8-D91F5A0DEDC9}" type="sibTrans" cxnId="{EAA1EE08-022B-4CA0-9A4E-50529A1F4DFA}">
      <dgm:prSet/>
      <dgm:spPr/>
      <dgm:t>
        <a:bodyPr/>
        <a:lstStyle/>
        <a:p>
          <a:endParaRPr lang="da-DK" sz="1400"/>
        </a:p>
      </dgm:t>
    </dgm:pt>
    <dgm:pt modelId="{AFE58C20-37E1-466F-94B5-85A8EC12DD69}">
      <dgm:prSet phldrT="[Text]" custT="1"/>
      <dgm:spPr/>
      <dgm:t>
        <a:bodyPr/>
        <a:lstStyle/>
        <a:p>
          <a:r>
            <a:rPr lang="da-DK" sz="1400" dirty="0"/>
            <a:t>2014</a:t>
          </a:r>
        </a:p>
      </dgm:t>
    </dgm:pt>
    <dgm:pt modelId="{CF1CFAED-C940-4BA4-89E9-5D2EBA524973}" type="parTrans" cxnId="{2094B88C-CBDA-4622-9B95-E3BBD64CE483}">
      <dgm:prSet/>
      <dgm:spPr/>
      <dgm:t>
        <a:bodyPr/>
        <a:lstStyle/>
        <a:p>
          <a:endParaRPr lang="da-DK" sz="1400"/>
        </a:p>
      </dgm:t>
    </dgm:pt>
    <dgm:pt modelId="{F8B5FB29-896D-4F64-B452-D55CFB8B9F0E}" type="sibTrans" cxnId="{2094B88C-CBDA-4622-9B95-E3BBD64CE483}">
      <dgm:prSet/>
      <dgm:spPr/>
      <dgm:t>
        <a:bodyPr/>
        <a:lstStyle/>
        <a:p>
          <a:endParaRPr lang="da-DK" sz="1400"/>
        </a:p>
      </dgm:t>
    </dgm:pt>
    <dgm:pt modelId="{CCE9B29F-E70B-4A6D-8F91-46EF5275B755}">
      <dgm:prSet phldrT="[Text]" custT="1"/>
      <dgm:spPr/>
      <dgm:t>
        <a:bodyPr/>
        <a:lstStyle/>
        <a:p>
          <a:r>
            <a:rPr lang="da-DK" sz="1400" dirty="0"/>
            <a:t>Den fulde SimHerd model er tilgængelig for dyrlæger og rådgivere</a:t>
          </a:r>
        </a:p>
      </dgm:t>
    </dgm:pt>
    <dgm:pt modelId="{84321FF9-4B7D-4923-84B4-BCCDFADD1205}" type="parTrans" cxnId="{AA799658-3917-4BA5-9AC5-4ADFE6AF4D2B}">
      <dgm:prSet/>
      <dgm:spPr/>
      <dgm:t>
        <a:bodyPr/>
        <a:lstStyle/>
        <a:p>
          <a:endParaRPr lang="da-DK" sz="1400"/>
        </a:p>
      </dgm:t>
    </dgm:pt>
    <dgm:pt modelId="{EE8D5A1C-5A00-434F-84DA-7598C8F40E66}" type="sibTrans" cxnId="{AA799658-3917-4BA5-9AC5-4ADFE6AF4D2B}">
      <dgm:prSet/>
      <dgm:spPr/>
      <dgm:t>
        <a:bodyPr/>
        <a:lstStyle/>
        <a:p>
          <a:endParaRPr lang="da-DK" sz="1400"/>
        </a:p>
      </dgm:t>
    </dgm:pt>
    <dgm:pt modelId="{9793AFB8-04C1-41F4-83E7-32F565747785}">
      <dgm:prSet phldrT="[Text]" custT="1"/>
      <dgm:spPr/>
      <dgm:t>
        <a:bodyPr/>
        <a:lstStyle/>
        <a:p>
          <a:r>
            <a:rPr lang="da-DK" sz="1400" dirty="0"/>
            <a:t>VikingDanmark køber 51 % af SimHerd A/S</a:t>
          </a:r>
        </a:p>
      </dgm:t>
    </dgm:pt>
    <dgm:pt modelId="{4289022C-9F74-4990-B4E9-8325F07D2C98}" type="parTrans" cxnId="{579597EB-D5FC-4BF8-9DFF-AA68AB775D5D}">
      <dgm:prSet/>
      <dgm:spPr/>
      <dgm:t>
        <a:bodyPr/>
        <a:lstStyle/>
        <a:p>
          <a:endParaRPr lang="da-DK" sz="1400"/>
        </a:p>
      </dgm:t>
    </dgm:pt>
    <dgm:pt modelId="{AD6FDF0D-9D9F-4070-AAB3-9DD9E69FB976}" type="sibTrans" cxnId="{579597EB-D5FC-4BF8-9DFF-AA68AB775D5D}">
      <dgm:prSet/>
      <dgm:spPr/>
      <dgm:t>
        <a:bodyPr/>
        <a:lstStyle/>
        <a:p>
          <a:endParaRPr lang="da-DK" sz="1400"/>
        </a:p>
      </dgm:t>
    </dgm:pt>
    <dgm:pt modelId="{752DD292-E097-44EC-A5AC-B45CD1D20445}" type="pres">
      <dgm:prSet presAssocID="{E8C4637D-2216-4C04-BC00-F60CD5BE476D}" presName="rootnode" presStyleCnt="0">
        <dgm:presLayoutVars>
          <dgm:chMax/>
          <dgm:chPref/>
          <dgm:dir/>
          <dgm:animLvl val="lvl"/>
        </dgm:presLayoutVars>
      </dgm:prSet>
      <dgm:spPr/>
    </dgm:pt>
    <dgm:pt modelId="{A06AD576-1FC7-4BFF-AF50-71DF097ADF6D}" type="pres">
      <dgm:prSet presAssocID="{43724B68-BC8C-485B-8EA4-31F938730A5E}" presName="composite" presStyleCnt="0"/>
      <dgm:spPr/>
    </dgm:pt>
    <dgm:pt modelId="{3A435F7B-8270-4551-B559-8F922A96F05E}" type="pres">
      <dgm:prSet presAssocID="{43724B68-BC8C-485B-8EA4-31F938730A5E}" presName="LShape" presStyleLbl="alignNode1" presStyleIdx="0" presStyleCnt="9"/>
      <dgm:spPr/>
    </dgm:pt>
    <dgm:pt modelId="{A65EA52D-3B4F-4CEE-9F2F-91EA610C8F7F}" type="pres">
      <dgm:prSet presAssocID="{43724B68-BC8C-485B-8EA4-31F938730A5E}" presName="ParentText" presStyleLbl="revTx" presStyleIdx="0" presStyleCnt="5">
        <dgm:presLayoutVars>
          <dgm:chMax val="0"/>
          <dgm:chPref val="0"/>
          <dgm:bulletEnabled val="1"/>
        </dgm:presLayoutVars>
      </dgm:prSet>
      <dgm:spPr/>
    </dgm:pt>
    <dgm:pt modelId="{78792833-5124-4B0C-8D61-620609E3C3A7}" type="pres">
      <dgm:prSet presAssocID="{43724B68-BC8C-485B-8EA4-31F938730A5E}" presName="Triangle" presStyleLbl="alignNode1" presStyleIdx="1" presStyleCnt="9"/>
      <dgm:spPr/>
    </dgm:pt>
    <dgm:pt modelId="{929FE0BF-486A-4310-966C-6C3FBC2DEAB3}" type="pres">
      <dgm:prSet presAssocID="{211709B0-DD7A-4EF1-A393-131A2807C659}" presName="sibTrans" presStyleCnt="0"/>
      <dgm:spPr/>
    </dgm:pt>
    <dgm:pt modelId="{1A62D8FA-2C6D-4217-9D1D-AAB7ED9D5076}" type="pres">
      <dgm:prSet presAssocID="{211709B0-DD7A-4EF1-A393-131A2807C659}" presName="space" presStyleCnt="0"/>
      <dgm:spPr/>
    </dgm:pt>
    <dgm:pt modelId="{E95387F4-4F0E-4E0B-A6BA-824315CE9506}" type="pres">
      <dgm:prSet presAssocID="{FFF2BB93-91AD-4093-8AF9-D27A6BC17CE2}" presName="composite" presStyleCnt="0"/>
      <dgm:spPr/>
    </dgm:pt>
    <dgm:pt modelId="{9126C215-432C-4E05-BA8F-BD196D3048E2}" type="pres">
      <dgm:prSet presAssocID="{FFF2BB93-91AD-4093-8AF9-D27A6BC17CE2}" presName="LShape" presStyleLbl="alignNode1" presStyleIdx="2" presStyleCnt="9"/>
      <dgm:spPr/>
    </dgm:pt>
    <dgm:pt modelId="{809D89FD-0B76-4476-89DC-CA64FAAB1D49}" type="pres">
      <dgm:prSet presAssocID="{FFF2BB93-91AD-4093-8AF9-D27A6BC17CE2}" presName="ParentText" presStyleLbl="revTx" presStyleIdx="1" presStyleCnt="5">
        <dgm:presLayoutVars>
          <dgm:chMax val="0"/>
          <dgm:chPref val="0"/>
          <dgm:bulletEnabled val="1"/>
        </dgm:presLayoutVars>
      </dgm:prSet>
      <dgm:spPr/>
    </dgm:pt>
    <dgm:pt modelId="{C7F2837D-C451-47F0-8DE5-A607C71E766F}" type="pres">
      <dgm:prSet presAssocID="{FFF2BB93-91AD-4093-8AF9-D27A6BC17CE2}" presName="Triangle" presStyleLbl="alignNode1" presStyleIdx="3" presStyleCnt="9"/>
      <dgm:spPr/>
    </dgm:pt>
    <dgm:pt modelId="{D00EEB3B-0D63-41F0-8C65-BE8D6961B058}" type="pres">
      <dgm:prSet presAssocID="{87A8120C-76B0-4519-A042-53611E4E73E2}" presName="sibTrans" presStyleCnt="0"/>
      <dgm:spPr/>
    </dgm:pt>
    <dgm:pt modelId="{A8C7F4B4-B5DC-4880-9D09-9B3DB1E94462}" type="pres">
      <dgm:prSet presAssocID="{87A8120C-76B0-4519-A042-53611E4E73E2}" presName="space" presStyleCnt="0"/>
      <dgm:spPr/>
    </dgm:pt>
    <dgm:pt modelId="{652F0645-8D76-4B1D-8997-2A8EC90842BF}" type="pres">
      <dgm:prSet presAssocID="{EA4766FA-1EBC-48CA-AA17-C97FFFBE36F7}" presName="composite" presStyleCnt="0"/>
      <dgm:spPr/>
    </dgm:pt>
    <dgm:pt modelId="{F4DAB88C-F958-40C7-9C0A-B05120C4C585}" type="pres">
      <dgm:prSet presAssocID="{EA4766FA-1EBC-48CA-AA17-C97FFFBE36F7}" presName="LShape" presStyleLbl="alignNode1" presStyleIdx="4" presStyleCnt="9"/>
      <dgm:spPr/>
    </dgm:pt>
    <dgm:pt modelId="{EC657124-966D-469E-8F2D-E64DDE7554C2}" type="pres">
      <dgm:prSet presAssocID="{EA4766FA-1EBC-48CA-AA17-C97FFFBE36F7}" presName="ParentText" presStyleLbl="revTx" presStyleIdx="2" presStyleCnt="5">
        <dgm:presLayoutVars>
          <dgm:chMax val="0"/>
          <dgm:chPref val="0"/>
          <dgm:bulletEnabled val="1"/>
        </dgm:presLayoutVars>
      </dgm:prSet>
      <dgm:spPr/>
    </dgm:pt>
    <dgm:pt modelId="{5873FE83-5AA4-4762-928D-DAF3DBC752B0}" type="pres">
      <dgm:prSet presAssocID="{EA4766FA-1EBC-48CA-AA17-C97FFFBE36F7}" presName="Triangle" presStyleLbl="alignNode1" presStyleIdx="5" presStyleCnt="9"/>
      <dgm:spPr/>
    </dgm:pt>
    <dgm:pt modelId="{F023F67A-63B0-4921-A956-A63F4B85DB08}" type="pres">
      <dgm:prSet presAssocID="{C14B051D-4443-416E-A60B-723C0BA1B327}" presName="sibTrans" presStyleCnt="0"/>
      <dgm:spPr/>
    </dgm:pt>
    <dgm:pt modelId="{17435BA1-1CE6-4BF1-93C0-7DDC32E84F79}" type="pres">
      <dgm:prSet presAssocID="{C14B051D-4443-416E-A60B-723C0BA1B327}" presName="space" presStyleCnt="0"/>
      <dgm:spPr/>
    </dgm:pt>
    <dgm:pt modelId="{D40280B9-93AD-47FF-8F3A-229F8380419E}" type="pres">
      <dgm:prSet presAssocID="{5A8C6A96-4AB7-4D45-B29B-7AFAC64B6032}" presName="composite" presStyleCnt="0"/>
      <dgm:spPr/>
    </dgm:pt>
    <dgm:pt modelId="{D95C8D6D-085C-49A5-B118-A4196CDE0247}" type="pres">
      <dgm:prSet presAssocID="{5A8C6A96-4AB7-4D45-B29B-7AFAC64B6032}" presName="LShape" presStyleLbl="alignNode1" presStyleIdx="6" presStyleCnt="9"/>
      <dgm:spPr/>
    </dgm:pt>
    <dgm:pt modelId="{C8C67A7E-2552-4885-B54E-A9FEE7F6D2F8}" type="pres">
      <dgm:prSet presAssocID="{5A8C6A96-4AB7-4D45-B29B-7AFAC64B6032}" presName="ParentText" presStyleLbl="revTx" presStyleIdx="3" presStyleCnt="5">
        <dgm:presLayoutVars>
          <dgm:chMax val="0"/>
          <dgm:chPref val="0"/>
          <dgm:bulletEnabled val="1"/>
        </dgm:presLayoutVars>
      </dgm:prSet>
      <dgm:spPr/>
    </dgm:pt>
    <dgm:pt modelId="{8E66BB10-280B-4584-A025-7D88088FF67B}" type="pres">
      <dgm:prSet presAssocID="{5A8C6A96-4AB7-4D45-B29B-7AFAC64B6032}" presName="Triangle" presStyleLbl="alignNode1" presStyleIdx="7" presStyleCnt="9"/>
      <dgm:spPr/>
    </dgm:pt>
    <dgm:pt modelId="{35A7A711-434D-4EBA-8E30-683A012F7BF2}" type="pres">
      <dgm:prSet presAssocID="{ACABF83E-08E4-436B-BFE8-D91F5A0DEDC9}" presName="sibTrans" presStyleCnt="0"/>
      <dgm:spPr/>
    </dgm:pt>
    <dgm:pt modelId="{DD77E383-6AEC-429D-9847-29EF7375635E}" type="pres">
      <dgm:prSet presAssocID="{ACABF83E-08E4-436B-BFE8-D91F5A0DEDC9}" presName="space" presStyleCnt="0"/>
      <dgm:spPr/>
    </dgm:pt>
    <dgm:pt modelId="{AD6F143E-DE95-4B63-8796-B299E83897F0}" type="pres">
      <dgm:prSet presAssocID="{AFE58C20-37E1-466F-94B5-85A8EC12DD69}" presName="composite" presStyleCnt="0"/>
      <dgm:spPr/>
    </dgm:pt>
    <dgm:pt modelId="{BA417480-769E-40BE-A19F-8FC05B08E60A}" type="pres">
      <dgm:prSet presAssocID="{AFE58C20-37E1-466F-94B5-85A8EC12DD69}" presName="LShape" presStyleLbl="alignNode1" presStyleIdx="8" presStyleCnt="9"/>
      <dgm:spPr/>
    </dgm:pt>
    <dgm:pt modelId="{C34B1F2C-0B81-445E-8896-D799E30B172F}" type="pres">
      <dgm:prSet presAssocID="{AFE58C20-37E1-466F-94B5-85A8EC12DD69}" presName="ParentText" presStyleLbl="revTx" presStyleIdx="4" presStyleCnt="5">
        <dgm:presLayoutVars>
          <dgm:chMax val="0"/>
          <dgm:chPref val="0"/>
          <dgm:bulletEnabled val="1"/>
        </dgm:presLayoutVars>
      </dgm:prSet>
      <dgm:spPr/>
    </dgm:pt>
  </dgm:ptLst>
  <dgm:cxnLst>
    <dgm:cxn modelId="{842F6005-B974-4730-9FE6-586F918691E8}" type="presOf" srcId="{550A8D9C-5D56-48A3-93C8-A7442346CE14}" destId="{EC657124-966D-469E-8F2D-E64DDE7554C2}" srcOrd="0" destOrd="1" presId="urn:microsoft.com/office/officeart/2009/3/layout/StepUpProcess"/>
    <dgm:cxn modelId="{EAA1EE08-022B-4CA0-9A4E-50529A1F4DFA}" srcId="{E8C4637D-2216-4C04-BC00-F60CD5BE476D}" destId="{5A8C6A96-4AB7-4D45-B29B-7AFAC64B6032}" srcOrd="3" destOrd="0" parTransId="{AC2C1149-0BA3-4108-B768-71CE2D48DDC1}" sibTransId="{ACABF83E-08E4-436B-BFE8-D91F5A0DEDC9}"/>
    <dgm:cxn modelId="{8D95DA2A-596B-4AB2-BB67-6CC1AED1723D}" type="presOf" srcId="{AFE58C20-37E1-466F-94B5-85A8EC12DD69}" destId="{C34B1F2C-0B81-445E-8896-D799E30B172F}" srcOrd="0" destOrd="0" presId="urn:microsoft.com/office/officeart/2009/3/layout/StepUpProcess"/>
    <dgm:cxn modelId="{BD3DDB40-90A7-4BFB-9478-575F226F4A73}" srcId="{EA4766FA-1EBC-48CA-AA17-C97FFFBE36F7}" destId="{550A8D9C-5D56-48A3-93C8-A7442346CE14}" srcOrd="0" destOrd="0" parTransId="{EE4CB955-FEB2-41DF-A15D-75C632163250}" sibTransId="{62253E7A-544D-47CC-A442-380C2FA85AC3}"/>
    <dgm:cxn modelId="{B234EA61-F4D2-4859-9254-CBC127CFD12D}" type="presOf" srcId="{CCE9B29F-E70B-4A6D-8F91-46EF5275B755}" destId="{C8C67A7E-2552-4885-B54E-A9FEE7F6D2F8}" srcOrd="0" destOrd="1" presId="urn:microsoft.com/office/officeart/2009/3/layout/StepUpProcess"/>
    <dgm:cxn modelId="{DF5F6E65-9003-4F15-9A0B-122CD4DA3D9B}" srcId="{FFF2BB93-91AD-4093-8AF9-D27A6BC17CE2}" destId="{408DD173-412F-4665-ADEF-7BF21C6ED9F6}" srcOrd="0" destOrd="0" parTransId="{77F6118C-C752-4865-8396-16E5FD18E22C}" sibTransId="{2128B2D0-947D-4527-AD90-297293A5DC3C}"/>
    <dgm:cxn modelId="{AE2E3349-6DCB-4624-9211-5106F68B1BA2}" type="presOf" srcId="{C99151F0-9BF6-4381-92F6-306D8CF2776D}" destId="{A65EA52D-3B4F-4CEE-9F2F-91EA610C8F7F}" srcOrd="0" destOrd="1" presId="urn:microsoft.com/office/officeart/2009/3/layout/StepUpProcess"/>
    <dgm:cxn modelId="{AA799658-3917-4BA5-9AC5-4ADFE6AF4D2B}" srcId="{5A8C6A96-4AB7-4D45-B29B-7AFAC64B6032}" destId="{CCE9B29F-E70B-4A6D-8F91-46EF5275B755}" srcOrd="0" destOrd="0" parTransId="{84321FF9-4B7D-4923-84B4-BCCDFADD1205}" sibTransId="{EE8D5A1C-5A00-434F-84DA-7598C8F40E66}"/>
    <dgm:cxn modelId="{2094B88C-CBDA-4622-9B95-E3BBD64CE483}" srcId="{E8C4637D-2216-4C04-BC00-F60CD5BE476D}" destId="{AFE58C20-37E1-466F-94B5-85A8EC12DD69}" srcOrd="4" destOrd="0" parTransId="{CF1CFAED-C940-4BA4-89E9-5D2EBA524973}" sibTransId="{F8B5FB29-896D-4F64-B452-D55CFB8B9F0E}"/>
    <dgm:cxn modelId="{60690195-28E1-477E-9401-ACF6A13366A6}" type="presOf" srcId="{FFF2BB93-91AD-4093-8AF9-D27A6BC17CE2}" destId="{809D89FD-0B76-4476-89DC-CA64FAAB1D49}" srcOrd="0" destOrd="0" presId="urn:microsoft.com/office/officeart/2009/3/layout/StepUpProcess"/>
    <dgm:cxn modelId="{ED50CBA9-82DA-405E-8459-833BD57CC9B9}" type="presOf" srcId="{5A8C6A96-4AB7-4D45-B29B-7AFAC64B6032}" destId="{C8C67A7E-2552-4885-B54E-A9FEE7F6D2F8}" srcOrd="0" destOrd="0" presId="urn:microsoft.com/office/officeart/2009/3/layout/StepUpProcess"/>
    <dgm:cxn modelId="{799522B2-47C9-46F4-9102-7D82B717EBD9}" type="presOf" srcId="{E8C4637D-2216-4C04-BC00-F60CD5BE476D}" destId="{752DD292-E097-44EC-A5AC-B45CD1D20445}" srcOrd="0" destOrd="0" presId="urn:microsoft.com/office/officeart/2009/3/layout/StepUpProcess"/>
    <dgm:cxn modelId="{981D1EB5-BD96-4BEC-9024-C32683FA147C}" srcId="{43724B68-BC8C-485B-8EA4-31F938730A5E}" destId="{C99151F0-9BF6-4381-92F6-306D8CF2776D}" srcOrd="0" destOrd="0" parTransId="{87524366-B940-4321-9ACF-D4391C782218}" sibTransId="{40819D16-65CE-4F11-A44E-DDB5F1D3165F}"/>
    <dgm:cxn modelId="{F7FFC1BB-86D8-4574-AED2-D63FF7FDB3EF}" type="presOf" srcId="{EA4766FA-1EBC-48CA-AA17-C97FFFBE36F7}" destId="{EC657124-966D-469E-8F2D-E64DDE7554C2}" srcOrd="0" destOrd="0" presId="urn:microsoft.com/office/officeart/2009/3/layout/StepUpProcess"/>
    <dgm:cxn modelId="{6202B7CC-436F-4737-92B8-37754B9065DF}" type="presOf" srcId="{408DD173-412F-4665-ADEF-7BF21C6ED9F6}" destId="{809D89FD-0B76-4476-89DC-CA64FAAB1D49}" srcOrd="0" destOrd="1" presId="urn:microsoft.com/office/officeart/2009/3/layout/StepUpProcess"/>
    <dgm:cxn modelId="{E7811AD6-27AA-4C96-9952-2F721EE254C7}" srcId="{E8C4637D-2216-4C04-BC00-F60CD5BE476D}" destId="{43724B68-BC8C-485B-8EA4-31F938730A5E}" srcOrd="0" destOrd="0" parTransId="{5D2CC4FA-CCE4-4837-A433-AA1DE008A6A3}" sibTransId="{211709B0-DD7A-4EF1-A393-131A2807C659}"/>
    <dgm:cxn modelId="{87C3A0E8-5782-4E44-9D02-FF56815A21C2}" srcId="{E8C4637D-2216-4C04-BC00-F60CD5BE476D}" destId="{EA4766FA-1EBC-48CA-AA17-C97FFFBE36F7}" srcOrd="2" destOrd="0" parTransId="{E8A5E716-FCD7-47D4-90CC-F6FF8422BB9B}" sibTransId="{C14B051D-4443-416E-A60B-723C0BA1B327}"/>
    <dgm:cxn modelId="{D40788EB-F91A-4FD4-A578-EF1B8C18CC1F}" type="presOf" srcId="{43724B68-BC8C-485B-8EA4-31F938730A5E}" destId="{A65EA52D-3B4F-4CEE-9F2F-91EA610C8F7F}" srcOrd="0" destOrd="0" presId="urn:microsoft.com/office/officeart/2009/3/layout/StepUpProcess"/>
    <dgm:cxn modelId="{579597EB-D5FC-4BF8-9DFF-AA68AB775D5D}" srcId="{AFE58C20-37E1-466F-94B5-85A8EC12DD69}" destId="{9793AFB8-04C1-41F4-83E7-32F565747785}" srcOrd="0" destOrd="0" parTransId="{4289022C-9F74-4990-B4E9-8325F07D2C98}" sibTransId="{AD6FDF0D-9D9F-4070-AAB3-9DD9E69FB976}"/>
    <dgm:cxn modelId="{70241AF0-E914-442F-9985-C1794B2EA80E}" type="presOf" srcId="{9793AFB8-04C1-41F4-83E7-32F565747785}" destId="{C34B1F2C-0B81-445E-8896-D799E30B172F}" srcOrd="0" destOrd="1" presId="urn:microsoft.com/office/officeart/2009/3/layout/StepUpProcess"/>
    <dgm:cxn modelId="{7B9F9EF6-CD9D-4D71-8245-91B12A62F927}" srcId="{E8C4637D-2216-4C04-BC00-F60CD5BE476D}" destId="{FFF2BB93-91AD-4093-8AF9-D27A6BC17CE2}" srcOrd="1" destOrd="0" parTransId="{3FAA2D84-8339-4B13-975D-D94ADBC199AC}" sibTransId="{87A8120C-76B0-4519-A042-53611E4E73E2}"/>
    <dgm:cxn modelId="{EFD0FDA5-81CB-44D1-8E37-6C12648FE658}" type="presParOf" srcId="{752DD292-E097-44EC-A5AC-B45CD1D20445}" destId="{A06AD576-1FC7-4BFF-AF50-71DF097ADF6D}" srcOrd="0" destOrd="0" presId="urn:microsoft.com/office/officeart/2009/3/layout/StepUpProcess"/>
    <dgm:cxn modelId="{B77A598A-E858-4266-888E-FCD66024F1CB}" type="presParOf" srcId="{A06AD576-1FC7-4BFF-AF50-71DF097ADF6D}" destId="{3A435F7B-8270-4551-B559-8F922A96F05E}" srcOrd="0" destOrd="0" presId="urn:microsoft.com/office/officeart/2009/3/layout/StepUpProcess"/>
    <dgm:cxn modelId="{8040053A-E055-466E-9DEF-73E368A55E62}" type="presParOf" srcId="{A06AD576-1FC7-4BFF-AF50-71DF097ADF6D}" destId="{A65EA52D-3B4F-4CEE-9F2F-91EA610C8F7F}" srcOrd="1" destOrd="0" presId="urn:microsoft.com/office/officeart/2009/3/layout/StepUpProcess"/>
    <dgm:cxn modelId="{E96378DF-4F1B-4B89-A035-665EDFBAA7E1}" type="presParOf" srcId="{A06AD576-1FC7-4BFF-AF50-71DF097ADF6D}" destId="{78792833-5124-4B0C-8D61-620609E3C3A7}" srcOrd="2" destOrd="0" presId="urn:microsoft.com/office/officeart/2009/3/layout/StepUpProcess"/>
    <dgm:cxn modelId="{17C05972-EA35-442F-AD66-CD8233647F7A}" type="presParOf" srcId="{752DD292-E097-44EC-A5AC-B45CD1D20445}" destId="{929FE0BF-486A-4310-966C-6C3FBC2DEAB3}" srcOrd="1" destOrd="0" presId="urn:microsoft.com/office/officeart/2009/3/layout/StepUpProcess"/>
    <dgm:cxn modelId="{6EDBE54F-D626-4EA3-9E14-B56E668E8F8D}" type="presParOf" srcId="{929FE0BF-486A-4310-966C-6C3FBC2DEAB3}" destId="{1A62D8FA-2C6D-4217-9D1D-AAB7ED9D5076}" srcOrd="0" destOrd="0" presId="urn:microsoft.com/office/officeart/2009/3/layout/StepUpProcess"/>
    <dgm:cxn modelId="{8C7699FE-C49D-4CB4-9121-2C3261EE49CC}" type="presParOf" srcId="{752DD292-E097-44EC-A5AC-B45CD1D20445}" destId="{E95387F4-4F0E-4E0B-A6BA-824315CE9506}" srcOrd="2" destOrd="0" presId="urn:microsoft.com/office/officeart/2009/3/layout/StepUpProcess"/>
    <dgm:cxn modelId="{1A5873D4-F41C-4A11-B801-EF3BE52F158C}" type="presParOf" srcId="{E95387F4-4F0E-4E0B-A6BA-824315CE9506}" destId="{9126C215-432C-4E05-BA8F-BD196D3048E2}" srcOrd="0" destOrd="0" presId="urn:microsoft.com/office/officeart/2009/3/layout/StepUpProcess"/>
    <dgm:cxn modelId="{6A01DB90-0AB2-48BC-BF10-3F1623E20859}" type="presParOf" srcId="{E95387F4-4F0E-4E0B-A6BA-824315CE9506}" destId="{809D89FD-0B76-4476-89DC-CA64FAAB1D49}" srcOrd="1" destOrd="0" presId="urn:microsoft.com/office/officeart/2009/3/layout/StepUpProcess"/>
    <dgm:cxn modelId="{0FA90A5F-A9E5-46C7-99D0-C71D5DE6F07F}" type="presParOf" srcId="{E95387F4-4F0E-4E0B-A6BA-824315CE9506}" destId="{C7F2837D-C451-47F0-8DE5-A607C71E766F}" srcOrd="2" destOrd="0" presId="urn:microsoft.com/office/officeart/2009/3/layout/StepUpProcess"/>
    <dgm:cxn modelId="{AC83FD5A-545D-4E60-B6BA-72B7BD847CA8}" type="presParOf" srcId="{752DD292-E097-44EC-A5AC-B45CD1D20445}" destId="{D00EEB3B-0D63-41F0-8C65-BE8D6961B058}" srcOrd="3" destOrd="0" presId="urn:microsoft.com/office/officeart/2009/3/layout/StepUpProcess"/>
    <dgm:cxn modelId="{F9EE2B6E-F0EB-4A9B-B722-1CCB1A05A3C9}" type="presParOf" srcId="{D00EEB3B-0D63-41F0-8C65-BE8D6961B058}" destId="{A8C7F4B4-B5DC-4880-9D09-9B3DB1E94462}" srcOrd="0" destOrd="0" presId="urn:microsoft.com/office/officeart/2009/3/layout/StepUpProcess"/>
    <dgm:cxn modelId="{DFBE8B29-26F0-424C-97D0-F54A0390084F}" type="presParOf" srcId="{752DD292-E097-44EC-A5AC-B45CD1D20445}" destId="{652F0645-8D76-4B1D-8997-2A8EC90842BF}" srcOrd="4" destOrd="0" presId="urn:microsoft.com/office/officeart/2009/3/layout/StepUpProcess"/>
    <dgm:cxn modelId="{D4F29557-A6F5-4B40-AB6C-0C44E1688C03}" type="presParOf" srcId="{652F0645-8D76-4B1D-8997-2A8EC90842BF}" destId="{F4DAB88C-F958-40C7-9C0A-B05120C4C585}" srcOrd="0" destOrd="0" presId="urn:microsoft.com/office/officeart/2009/3/layout/StepUpProcess"/>
    <dgm:cxn modelId="{79CE355E-D20F-47A5-9A89-634B0291D331}" type="presParOf" srcId="{652F0645-8D76-4B1D-8997-2A8EC90842BF}" destId="{EC657124-966D-469E-8F2D-E64DDE7554C2}" srcOrd="1" destOrd="0" presId="urn:microsoft.com/office/officeart/2009/3/layout/StepUpProcess"/>
    <dgm:cxn modelId="{975715F1-D002-47EB-91F8-C07560B764D4}" type="presParOf" srcId="{652F0645-8D76-4B1D-8997-2A8EC90842BF}" destId="{5873FE83-5AA4-4762-928D-DAF3DBC752B0}" srcOrd="2" destOrd="0" presId="urn:microsoft.com/office/officeart/2009/3/layout/StepUpProcess"/>
    <dgm:cxn modelId="{E16E20F9-AB35-44CA-9520-5152930294AB}" type="presParOf" srcId="{752DD292-E097-44EC-A5AC-B45CD1D20445}" destId="{F023F67A-63B0-4921-A956-A63F4B85DB08}" srcOrd="5" destOrd="0" presId="urn:microsoft.com/office/officeart/2009/3/layout/StepUpProcess"/>
    <dgm:cxn modelId="{7C2BCA65-8D79-46AA-9582-1110969CB4DE}" type="presParOf" srcId="{F023F67A-63B0-4921-A956-A63F4B85DB08}" destId="{17435BA1-1CE6-4BF1-93C0-7DDC32E84F79}" srcOrd="0" destOrd="0" presId="urn:microsoft.com/office/officeart/2009/3/layout/StepUpProcess"/>
    <dgm:cxn modelId="{0F1B1869-AA4E-4806-B7B1-EB9429790ACD}" type="presParOf" srcId="{752DD292-E097-44EC-A5AC-B45CD1D20445}" destId="{D40280B9-93AD-47FF-8F3A-229F8380419E}" srcOrd="6" destOrd="0" presId="urn:microsoft.com/office/officeart/2009/3/layout/StepUpProcess"/>
    <dgm:cxn modelId="{A32A7125-D521-47A9-88B3-F223460E7909}" type="presParOf" srcId="{D40280B9-93AD-47FF-8F3A-229F8380419E}" destId="{D95C8D6D-085C-49A5-B118-A4196CDE0247}" srcOrd="0" destOrd="0" presId="urn:microsoft.com/office/officeart/2009/3/layout/StepUpProcess"/>
    <dgm:cxn modelId="{80A88B1A-9ECF-4B0E-BCEC-820DA1BD4219}" type="presParOf" srcId="{D40280B9-93AD-47FF-8F3A-229F8380419E}" destId="{C8C67A7E-2552-4885-B54E-A9FEE7F6D2F8}" srcOrd="1" destOrd="0" presId="urn:microsoft.com/office/officeart/2009/3/layout/StepUpProcess"/>
    <dgm:cxn modelId="{D832A213-77C2-4CDF-9DD5-F0EB93033D10}" type="presParOf" srcId="{D40280B9-93AD-47FF-8F3A-229F8380419E}" destId="{8E66BB10-280B-4584-A025-7D88088FF67B}" srcOrd="2" destOrd="0" presId="urn:microsoft.com/office/officeart/2009/3/layout/StepUpProcess"/>
    <dgm:cxn modelId="{529008CA-8BB0-4D67-AC34-E55EAC13662D}" type="presParOf" srcId="{752DD292-E097-44EC-A5AC-B45CD1D20445}" destId="{35A7A711-434D-4EBA-8E30-683A012F7BF2}" srcOrd="7" destOrd="0" presId="urn:microsoft.com/office/officeart/2009/3/layout/StepUpProcess"/>
    <dgm:cxn modelId="{23857C97-BB2A-40DD-934B-50EE769EBEFE}" type="presParOf" srcId="{35A7A711-434D-4EBA-8E30-683A012F7BF2}" destId="{DD77E383-6AEC-429D-9847-29EF7375635E}" srcOrd="0" destOrd="0" presId="urn:microsoft.com/office/officeart/2009/3/layout/StepUpProcess"/>
    <dgm:cxn modelId="{946D32C5-39D4-4FD9-BF50-986C19A9298F}" type="presParOf" srcId="{752DD292-E097-44EC-A5AC-B45CD1D20445}" destId="{AD6F143E-DE95-4B63-8796-B299E83897F0}" srcOrd="8" destOrd="0" presId="urn:microsoft.com/office/officeart/2009/3/layout/StepUpProcess"/>
    <dgm:cxn modelId="{69A88B06-5E79-4D53-A282-14BD0E519A91}" type="presParOf" srcId="{AD6F143E-DE95-4B63-8796-B299E83897F0}" destId="{BA417480-769E-40BE-A19F-8FC05B08E60A}" srcOrd="0" destOrd="0" presId="urn:microsoft.com/office/officeart/2009/3/layout/StepUpProcess"/>
    <dgm:cxn modelId="{5D1B8230-EE5A-4E32-BC44-412A15269501}" type="presParOf" srcId="{AD6F143E-DE95-4B63-8796-B299E83897F0}" destId="{C34B1F2C-0B81-445E-8896-D799E30B172F}"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435F7B-8270-4551-B559-8F922A96F05E}">
      <dsp:nvSpPr>
        <dsp:cNvPr id="0" name=""/>
        <dsp:cNvSpPr/>
      </dsp:nvSpPr>
      <dsp:spPr>
        <a:xfrm rot="5400000">
          <a:off x="375676" y="2531045"/>
          <a:ext cx="1129552" cy="1879550"/>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5EA52D-3B4F-4CEE-9F2F-91EA610C8F7F}">
      <dsp:nvSpPr>
        <dsp:cNvPr id="0" name=""/>
        <dsp:cNvSpPr/>
      </dsp:nvSpPr>
      <dsp:spPr>
        <a:xfrm>
          <a:off x="187125" y="3092625"/>
          <a:ext cx="1696868" cy="1487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da-DK" sz="1400" kern="1200" dirty="0"/>
            <a:t>1992</a:t>
          </a:r>
        </a:p>
        <a:p>
          <a:pPr marL="114300" lvl="1" indent="-114300" algn="l" defTabSz="622300">
            <a:lnSpc>
              <a:spcPct val="90000"/>
            </a:lnSpc>
            <a:spcBef>
              <a:spcPct val="0"/>
            </a:spcBef>
            <a:spcAft>
              <a:spcPct val="15000"/>
            </a:spcAft>
            <a:buChar char="•"/>
          </a:pPr>
          <a:r>
            <a:rPr lang="da-DK" sz="1400" kern="1200" dirty="0"/>
            <a:t>Den første udgave af SimHerd bliver udviklet på Aarhus universitet</a:t>
          </a:r>
        </a:p>
      </dsp:txBody>
      <dsp:txXfrm>
        <a:off x="187125" y="3092625"/>
        <a:ext cx="1696868" cy="1487404"/>
      </dsp:txXfrm>
    </dsp:sp>
    <dsp:sp modelId="{78792833-5124-4B0C-8D61-620609E3C3A7}">
      <dsp:nvSpPr>
        <dsp:cNvPr id="0" name=""/>
        <dsp:cNvSpPr/>
      </dsp:nvSpPr>
      <dsp:spPr>
        <a:xfrm>
          <a:off x="1563830" y="2392670"/>
          <a:ext cx="320163" cy="320163"/>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26C215-432C-4E05-BA8F-BD196D3048E2}">
      <dsp:nvSpPr>
        <dsp:cNvPr id="0" name=""/>
        <dsp:cNvSpPr/>
      </dsp:nvSpPr>
      <dsp:spPr>
        <a:xfrm rot="5400000">
          <a:off x="2452974" y="2017015"/>
          <a:ext cx="1129552" cy="1879550"/>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9D89FD-0B76-4476-89DC-CA64FAAB1D49}">
      <dsp:nvSpPr>
        <dsp:cNvPr id="0" name=""/>
        <dsp:cNvSpPr/>
      </dsp:nvSpPr>
      <dsp:spPr>
        <a:xfrm>
          <a:off x="2264424" y="2578596"/>
          <a:ext cx="1696868" cy="1487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da-DK" sz="1400" kern="1200" dirty="0"/>
            <a:t>1992-2010</a:t>
          </a:r>
        </a:p>
        <a:p>
          <a:pPr marL="114300" lvl="1" indent="-114300" algn="l" defTabSz="622300">
            <a:lnSpc>
              <a:spcPct val="90000"/>
            </a:lnSpc>
            <a:spcBef>
              <a:spcPct val="0"/>
            </a:spcBef>
            <a:spcAft>
              <a:spcPct val="15000"/>
            </a:spcAft>
            <a:buChar char="•"/>
          </a:pPr>
          <a:r>
            <a:rPr lang="da-DK" sz="1400" kern="1200" dirty="0"/>
            <a:t>SimHerd udvikles løbende, og der tilføjes flere sygdomme og interaktioner, så hele malkekvægs- besætningen kan beskrives og beregnes</a:t>
          </a:r>
        </a:p>
      </dsp:txBody>
      <dsp:txXfrm>
        <a:off x="2264424" y="2578596"/>
        <a:ext cx="1696868" cy="1487404"/>
      </dsp:txXfrm>
    </dsp:sp>
    <dsp:sp modelId="{C7F2837D-C451-47F0-8DE5-A607C71E766F}">
      <dsp:nvSpPr>
        <dsp:cNvPr id="0" name=""/>
        <dsp:cNvSpPr/>
      </dsp:nvSpPr>
      <dsp:spPr>
        <a:xfrm>
          <a:off x="3641129" y="1878640"/>
          <a:ext cx="320163" cy="320163"/>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DAB88C-F958-40C7-9C0A-B05120C4C585}">
      <dsp:nvSpPr>
        <dsp:cNvPr id="0" name=""/>
        <dsp:cNvSpPr/>
      </dsp:nvSpPr>
      <dsp:spPr>
        <a:xfrm rot="5400000">
          <a:off x="4530273" y="1502985"/>
          <a:ext cx="1129552" cy="1879550"/>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657124-966D-469E-8F2D-E64DDE7554C2}">
      <dsp:nvSpPr>
        <dsp:cNvPr id="0" name=""/>
        <dsp:cNvSpPr/>
      </dsp:nvSpPr>
      <dsp:spPr>
        <a:xfrm>
          <a:off x="4341723" y="2064566"/>
          <a:ext cx="1696868" cy="1487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da-DK" sz="1400" kern="1200" dirty="0"/>
            <a:t>2010</a:t>
          </a:r>
        </a:p>
        <a:p>
          <a:pPr marL="114300" lvl="1" indent="-114300" algn="l" defTabSz="622300">
            <a:lnSpc>
              <a:spcPct val="90000"/>
            </a:lnSpc>
            <a:spcBef>
              <a:spcPct val="0"/>
            </a:spcBef>
            <a:spcAft>
              <a:spcPct val="15000"/>
            </a:spcAft>
            <a:buChar char="•"/>
          </a:pPr>
          <a:r>
            <a:rPr lang="da-DK" sz="1400" kern="1200" dirty="0"/>
            <a:t>SimHerd A/s dannes og løsrives fra universitetet som en kommerciel virksomhed</a:t>
          </a:r>
        </a:p>
      </dsp:txBody>
      <dsp:txXfrm>
        <a:off x="4341723" y="2064566"/>
        <a:ext cx="1696868" cy="1487404"/>
      </dsp:txXfrm>
    </dsp:sp>
    <dsp:sp modelId="{5873FE83-5AA4-4762-928D-DAF3DBC752B0}">
      <dsp:nvSpPr>
        <dsp:cNvPr id="0" name=""/>
        <dsp:cNvSpPr/>
      </dsp:nvSpPr>
      <dsp:spPr>
        <a:xfrm>
          <a:off x="5718428" y="1364611"/>
          <a:ext cx="320163" cy="320163"/>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5C8D6D-085C-49A5-B118-A4196CDE0247}">
      <dsp:nvSpPr>
        <dsp:cNvPr id="0" name=""/>
        <dsp:cNvSpPr/>
      </dsp:nvSpPr>
      <dsp:spPr>
        <a:xfrm rot="5400000">
          <a:off x="6607572" y="988956"/>
          <a:ext cx="1129552" cy="1879550"/>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C67A7E-2552-4885-B54E-A9FEE7F6D2F8}">
      <dsp:nvSpPr>
        <dsp:cNvPr id="0" name=""/>
        <dsp:cNvSpPr/>
      </dsp:nvSpPr>
      <dsp:spPr>
        <a:xfrm>
          <a:off x="6419022" y="1550536"/>
          <a:ext cx="1696868" cy="1487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da-DK" sz="1400" kern="1200" dirty="0"/>
            <a:t>2012</a:t>
          </a:r>
        </a:p>
        <a:p>
          <a:pPr marL="114300" lvl="1" indent="-114300" algn="l" defTabSz="622300">
            <a:lnSpc>
              <a:spcPct val="90000"/>
            </a:lnSpc>
            <a:spcBef>
              <a:spcPct val="0"/>
            </a:spcBef>
            <a:spcAft>
              <a:spcPct val="15000"/>
            </a:spcAft>
            <a:buChar char="•"/>
          </a:pPr>
          <a:r>
            <a:rPr lang="da-DK" sz="1400" kern="1200" dirty="0"/>
            <a:t>Den fulde SimHerd model er tilgængelig for dyrlæger og rådgivere</a:t>
          </a:r>
        </a:p>
      </dsp:txBody>
      <dsp:txXfrm>
        <a:off x="6419022" y="1550536"/>
        <a:ext cx="1696868" cy="1487404"/>
      </dsp:txXfrm>
    </dsp:sp>
    <dsp:sp modelId="{8E66BB10-280B-4584-A025-7D88088FF67B}">
      <dsp:nvSpPr>
        <dsp:cNvPr id="0" name=""/>
        <dsp:cNvSpPr/>
      </dsp:nvSpPr>
      <dsp:spPr>
        <a:xfrm>
          <a:off x="7795726" y="850581"/>
          <a:ext cx="320163" cy="320163"/>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417480-769E-40BE-A19F-8FC05B08E60A}">
      <dsp:nvSpPr>
        <dsp:cNvPr id="0" name=""/>
        <dsp:cNvSpPr/>
      </dsp:nvSpPr>
      <dsp:spPr>
        <a:xfrm rot="5400000">
          <a:off x="8684871" y="474926"/>
          <a:ext cx="1129552" cy="1879550"/>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4B1F2C-0B81-445E-8896-D799E30B172F}">
      <dsp:nvSpPr>
        <dsp:cNvPr id="0" name=""/>
        <dsp:cNvSpPr/>
      </dsp:nvSpPr>
      <dsp:spPr>
        <a:xfrm>
          <a:off x="8496320" y="1036507"/>
          <a:ext cx="1696868" cy="14874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da-DK" sz="1400" kern="1200" dirty="0"/>
            <a:t>2014</a:t>
          </a:r>
        </a:p>
        <a:p>
          <a:pPr marL="114300" lvl="1" indent="-114300" algn="l" defTabSz="622300">
            <a:lnSpc>
              <a:spcPct val="90000"/>
            </a:lnSpc>
            <a:spcBef>
              <a:spcPct val="0"/>
            </a:spcBef>
            <a:spcAft>
              <a:spcPct val="15000"/>
            </a:spcAft>
            <a:buChar char="•"/>
          </a:pPr>
          <a:r>
            <a:rPr lang="da-DK" sz="1400" kern="1200" dirty="0"/>
            <a:t>VikingDanmark køber 51 % af SimHerd A/S</a:t>
          </a:r>
        </a:p>
      </dsp:txBody>
      <dsp:txXfrm>
        <a:off x="8496320" y="1036507"/>
        <a:ext cx="1696868" cy="1487404"/>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D441A1-A2B5-4351-876E-CAD60608169C}" type="datetimeFigureOut">
              <a:rPr lang="da-DK" smtClean="0"/>
              <a:t>28-09-2026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FEBDC1-B5C8-467E-9261-93234DDBF906}" type="slidenum">
              <a:rPr lang="da-DK" smtClean="0"/>
              <a:t>‹nr.›</a:t>
            </a:fld>
            <a:endParaRPr lang="da-DK"/>
          </a:p>
        </p:txBody>
      </p:sp>
    </p:spTree>
    <p:extLst>
      <p:ext uri="{BB962C8B-B14F-4D97-AF65-F5344CB8AC3E}">
        <p14:creationId xmlns:p14="http://schemas.microsoft.com/office/powerpoint/2010/main" val="2764060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SimHerd er der nu 7 ansatte fordelt på 6 fuldtidsstillinger.</a:t>
            </a:r>
          </a:p>
        </p:txBody>
      </p:sp>
      <p:sp>
        <p:nvSpPr>
          <p:cNvPr id="4" name="Pladsholder til slidenummer 3"/>
          <p:cNvSpPr>
            <a:spLocks noGrp="1"/>
          </p:cNvSpPr>
          <p:nvPr>
            <p:ph type="sldNum" sz="quarter" idx="5"/>
          </p:nvPr>
        </p:nvSpPr>
        <p:spPr/>
        <p:txBody>
          <a:bodyPr/>
          <a:lstStyle/>
          <a:p>
            <a:fld id="{9BFEBDC1-B5C8-467E-9261-93234DDBF906}" type="slidenum">
              <a:rPr lang="da-DK" smtClean="0"/>
              <a:t>2</a:t>
            </a:fld>
            <a:endParaRPr lang="da-DK"/>
          </a:p>
        </p:txBody>
      </p:sp>
    </p:spTree>
    <p:extLst>
      <p:ext uri="{BB962C8B-B14F-4D97-AF65-F5344CB8AC3E}">
        <p14:creationId xmlns:p14="http://schemas.microsoft.com/office/powerpoint/2010/main" val="954869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BFEBDC1-B5C8-467E-9261-93234DDBF906}" type="slidenum">
              <a:rPr lang="da-DK" smtClean="0"/>
              <a:t>3</a:t>
            </a:fld>
            <a:endParaRPr lang="da-DK"/>
          </a:p>
        </p:txBody>
      </p:sp>
    </p:spTree>
    <p:extLst>
      <p:ext uri="{BB962C8B-B14F-4D97-AF65-F5344CB8AC3E}">
        <p14:creationId xmlns:p14="http://schemas.microsoft.com/office/powerpoint/2010/main" val="2461525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2313"/>
            <a:ext cx="6397625" cy="3598862"/>
          </a:xfrm>
        </p:spPr>
      </p:sp>
      <p:sp>
        <p:nvSpPr>
          <p:cNvPr id="3" name="Notes Placeholder 2"/>
          <p:cNvSpPr>
            <a:spLocks noGrp="1"/>
          </p:cNvSpPr>
          <p:nvPr>
            <p:ph type="body" idx="1"/>
          </p:nvPr>
        </p:nvSpPr>
        <p:spPr/>
        <p:txBody>
          <a:bodyPr/>
          <a:lstStyle/>
          <a:p>
            <a:r>
              <a:rPr lang="da-DK" dirty="0"/>
              <a:t>Over årene er over 30 videnskabelige artikler blevet udgivet om SimHerd.</a:t>
            </a:r>
          </a:p>
        </p:txBody>
      </p:sp>
      <p:sp>
        <p:nvSpPr>
          <p:cNvPr id="4" name="Slide Number Placeholder 3"/>
          <p:cNvSpPr>
            <a:spLocks noGrp="1"/>
          </p:cNvSpPr>
          <p:nvPr>
            <p:ph type="sldNum" sz="quarter" idx="5"/>
          </p:nvPr>
        </p:nvSpPr>
        <p:spPr/>
        <p:txBody>
          <a:bodyPr/>
          <a:lstStyle/>
          <a:p>
            <a:pPr>
              <a:defRPr/>
            </a:pPr>
            <a:fld id="{D41052EA-A40C-4D3D-BDA3-78480C1795CB}" type="slidenum">
              <a:rPr lang="en-GB" altLang="en-US" smtClean="0"/>
              <a:pPr>
                <a:defRPr/>
              </a:pPr>
              <a:t>4</a:t>
            </a:fld>
            <a:endParaRPr lang="en-GB" altLang="en-US"/>
          </a:p>
        </p:txBody>
      </p:sp>
    </p:spTree>
    <p:extLst>
      <p:ext uri="{BB962C8B-B14F-4D97-AF65-F5344CB8AC3E}">
        <p14:creationId xmlns:p14="http://schemas.microsoft.com/office/powerpoint/2010/main" val="3908315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a:defRPr/>
            </a:pPr>
            <a:fld id="{D41052EA-A40C-4D3D-BDA3-78480C1795CB}" type="slidenum">
              <a:rPr lang="en-GB" altLang="en-US" smtClean="0"/>
              <a:pPr>
                <a:defRPr/>
              </a:pPr>
              <a:t>5</a:t>
            </a:fld>
            <a:endParaRPr lang="en-GB" altLang="en-US"/>
          </a:p>
        </p:txBody>
      </p:sp>
    </p:spTree>
    <p:extLst>
      <p:ext uri="{BB962C8B-B14F-4D97-AF65-F5344CB8AC3E}">
        <p14:creationId xmlns:p14="http://schemas.microsoft.com/office/powerpoint/2010/main" val="3048814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2313"/>
            <a:ext cx="6397625" cy="35988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B916569-BFFF-2A4F-B41E-36D8DCC3375C}" type="slidenum">
              <a:rPr lang="en-US" smtClean="0"/>
              <a:t>6</a:t>
            </a:fld>
            <a:endParaRPr lang="en-US"/>
          </a:p>
        </p:txBody>
      </p:sp>
    </p:spTree>
    <p:extLst>
      <p:ext uri="{BB962C8B-B14F-4D97-AF65-F5344CB8AC3E}">
        <p14:creationId xmlns:p14="http://schemas.microsoft.com/office/powerpoint/2010/main" val="303328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b="1" dirty="0"/>
              <a:t>SimHerd-modellen simulerer dynamikken i en malkekvægsbesætning.</a:t>
            </a:r>
            <a:endParaRPr lang="da-DK" dirty="0"/>
          </a:p>
          <a:p>
            <a:r>
              <a:rPr lang="da-DK" dirty="0"/>
              <a:t>Den er </a:t>
            </a:r>
            <a:r>
              <a:rPr lang="da-DK" b="1" dirty="0"/>
              <a:t>dynamisk, stokastisk og mekanistisk</a:t>
            </a:r>
            <a:r>
              <a:rPr lang="da-DK" dirty="0"/>
              <a:t>.</a:t>
            </a:r>
          </a:p>
          <a:p>
            <a:r>
              <a:rPr lang="da-DK" dirty="0"/>
              <a:t>Det betyder, at den modellerer hver ko i besætningen i ugentlige trin, hvor en række hændelser simuleres tilfældigt.</a:t>
            </a:r>
          </a:p>
          <a:p>
            <a:r>
              <a:rPr lang="da-DK" dirty="0"/>
              <a:t>Den følgende præsentation vil forklare disse tre aspekter mere detaljeret.</a:t>
            </a:r>
          </a:p>
        </p:txBody>
      </p:sp>
      <p:sp>
        <p:nvSpPr>
          <p:cNvPr id="4" name="Slide Number Placeholder 3"/>
          <p:cNvSpPr>
            <a:spLocks noGrp="1"/>
          </p:cNvSpPr>
          <p:nvPr>
            <p:ph type="sldNum" sz="quarter" idx="5"/>
          </p:nvPr>
        </p:nvSpPr>
        <p:spPr/>
        <p:txBody>
          <a:bodyPr/>
          <a:lstStyle/>
          <a:p>
            <a:fld id="{1B25AFF0-7950-4C2F-8AA3-7689F8683BA6}" type="slidenum">
              <a:rPr lang="da-DK" smtClean="0"/>
              <a:t>8</a:t>
            </a:fld>
            <a:endParaRPr lang="da-DK"/>
          </a:p>
        </p:txBody>
      </p:sp>
    </p:spTree>
    <p:extLst>
      <p:ext uri="{BB962C8B-B14F-4D97-AF65-F5344CB8AC3E}">
        <p14:creationId xmlns:p14="http://schemas.microsoft.com/office/powerpoint/2010/main" val="667551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b="0" dirty="0"/>
              <a:t>SimHerd er ikke som en almindelig lommeregner, der kigger på de nøgletal, man får ud af DMS. </a:t>
            </a:r>
          </a:p>
          <a:p>
            <a:r>
              <a:rPr lang="da-DK" b="0" dirty="0"/>
              <a:t>Ud fra dem modellerer den hver enkelt  ko - hver uge - i hele hendes liv.</a:t>
            </a:r>
            <a:br>
              <a:rPr lang="da-DK" b="0" dirty="0"/>
            </a:br>
            <a:r>
              <a:rPr lang="da-DK" b="0" dirty="0"/>
              <a:t>Hver uge simulerer modellen hendes ydelse, vægt og foderoptagelse.</a:t>
            </a:r>
          </a:p>
        </p:txBody>
      </p:sp>
      <p:sp>
        <p:nvSpPr>
          <p:cNvPr id="4" name="Slide Number Placeholder 3"/>
          <p:cNvSpPr>
            <a:spLocks noGrp="1"/>
          </p:cNvSpPr>
          <p:nvPr>
            <p:ph type="sldNum" sz="quarter" idx="5"/>
          </p:nvPr>
        </p:nvSpPr>
        <p:spPr/>
        <p:txBody>
          <a:bodyPr/>
          <a:lstStyle/>
          <a:p>
            <a:fld id="{1B25AFF0-7950-4C2F-8AA3-7689F8683BA6}" type="slidenum">
              <a:rPr lang="da-DK" smtClean="0"/>
              <a:t>9</a:t>
            </a:fld>
            <a:endParaRPr lang="da-DK"/>
          </a:p>
        </p:txBody>
      </p:sp>
    </p:spTree>
    <p:extLst>
      <p:ext uri="{BB962C8B-B14F-4D97-AF65-F5344CB8AC3E}">
        <p14:creationId xmlns:p14="http://schemas.microsoft.com/office/powerpoint/2010/main" val="2092660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Det er ikke kun ydelsen, men også reproduktionen, der modelleres hver uge.</a:t>
            </a:r>
          </a:p>
          <a:p>
            <a:r>
              <a:rPr lang="da-DK" dirty="0"/>
              <a:t>Hver uge er der en chance for, at koen kommer i brunst, bliver syg eller bliver slagtet.</a:t>
            </a:r>
          </a:p>
          <a:p>
            <a:r>
              <a:rPr lang="da-DK" dirty="0"/>
              <a:t>Forekomsten af disse hændelser udløses ved lodtrækning med tilfældige tal – det er dette, der definerer modellen som </a:t>
            </a:r>
            <a:r>
              <a:rPr lang="da-DK" b="1" dirty="0"/>
              <a:t>stokastisk</a:t>
            </a:r>
            <a:r>
              <a:rPr lang="da-DK" dirty="0"/>
              <a:t>.</a:t>
            </a:r>
          </a:p>
          <a:p>
            <a:r>
              <a:rPr lang="da-DK" dirty="0"/>
              <a:t>Hver tredje uge er der en chance for, at koen kommer i brunst, bliver insemineret og derefter bliver drægtig.</a:t>
            </a:r>
            <a:br>
              <a:rPr lang="da-DK" dirty="0"/>
            </a:br>
            <a:r>
              <a:rPr lang="da-DK" dirty="0"/>
              <a:t>Den naturlige variation mellem køer er modelleret – nogle køer bliver drægtige med det samme, og nogle skal bruge flere forsøg. Nogle bliver måske aldrig drægtige og bliver derfor slagtet.</a:t>
            </a:r>
            <a:br>
              <a:rPr lang="da-DK" dirty="0"/>
            </a:br>
            <a:r>
              <a:rPr lang="da-DK" dirty="0"/>
              <a:t>Disse forskelle skyldes både tidligere sygdom og andre biologiske sammenhænge – men noget af det skyldes også tilfældigheder.</a:t>
            </a:r>
          </a:p>
          <a:p>
            <a:r>
              <a:rPr lang="da-DK" dirty="0"/>
              <a:t>Når modellen skal forudsige, om koen bliver drægtig eller ej, </a:t>
            </a:r>
            <a:r>
              <a:rPr lang="da-DK" b="1" dirty="0"/>
              <a:t>slår den med terningen</a:t>
            </a:r>
            <a:r>
              <a:rPr lang="da-DK" dirty="0"/>
              <a:t> for hver enkelt ko for at se, om hun bliver drægtig.</a:t>
            </a:r>
            <a:br>
              <a:rPr lang="da-DK" dirty="0"/>
            </a:br>
            <a:r>
              <a:rPr lang="da-DK" dirty="0"/>
              <a:t>Chancen for drægtighed er forskellig for alle køer og afhænger af tidligere hændelser, samt det gennemsnitlige niveau i besætningen.</a:t>
            </a:r>
          </a:p>
          <a:p>
            <a:endParaRPr lang="da-DK" dirty="0"/>
          </a:p>
          <a:p>
            <a:r>
              <a:rPr lang="da-DK" dirty="0" err="1"/>
              <a:t>Sansynligheden</a:t>
            </a:r>
            <a:r>
              <a:rPr lang="da-DK" dirty="0"/>
              <a:t> for drægtighed afhænger også af sygdomme, som bliver vist i det næste eksempel. </a:t>
            </a:r>
          </a:p>
          <a:p>
            <a:endParaRPr lang="da-DK" dirty="0"/>
          </a:p>
        </p:txBody>
      </p:sp>
      <p:sp>
        <p:nvSpPr>
          <p:cNvPr id="4" name="Slide Number Placeholder 3"/>
          <p:cNvSpPr>
            <a:spLocks noGrp="1"/>
          </p:cNvSpPr>
          <p:nvPr>
            <p:ph type="sldNum" sz="quarter" idx="5"/>
          </p:nvPr>
        </p:nvSpPr>
        <p:spPr/>
        <p:txBody>
          <a:bodyPr/>
          <a:lstStyle/>
          <a:p>
            <a:fld id="{1B25AFF0-7950-4C2F-8AA3-7689F8683BA6}" type="slidenum">
              <a:rPr lang="da-DK" smtClean="0"/>
              <a:t>10</a:t>
            </a:fld>
            <a:endParaRPr lang="da-DK"/>
          </a:p>
        </p:txBody>
      </p:sp>
    </p:spTree>
    <p:extLst>
      <p:ext uri="{BB962C8B-B14F-4D97-AF65-F5344CB8AC3E}">
        <p14:creationId xmlns:p14="http://schemas.microsoft.com/office/powerpoint/2010/main" val="26621509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Hvis en ko for eksempel har haft </a:t>
            </a:r>
            <a:r>
              <a:rPr lang="da-DK" b="0" dirty="0"/>
              <a:t>børbetændelse, </a:t>
            </a:r>
            <a:r>
              <a:rPr lang="da-DK" dirty="0"/>
              <a:t>har hun en lavere sandsynlighed for at komme i cyklus og dermed en lavere chance for at blive drægtig.</a:t>
            </a:r>
            <a:br>
              <a:rPr lang="da-DK" dirty="0"/>
            </a:br>
            <a:r>
              <a:rPr lang="da-DK" dirty="0"/>
              <a:t>En sund ko, der </a:t>
            </a:r>
            <a:r>
              <a:rPr lang="da-DK" b="1" dirty="0"/>
              <a:t>ikke</a:t>
            </a:r>
            <a:r>
              <a:rPr lang="da-DK" dirty="0"/>
              <a:t> har haft børbetændelse, har </a:t>
            </a:r>
            <a:r>
              <a:rPr lang="da-DK" b="1" dirty="0"/>
              <a:t>70 % chance</a:t>
            </a:r>
            <a:r>
              <a:rPr lang="da-DK" dirty="0"/>
              <a:t> for at blive drægtig på dag 40, mens en ko, der </a:t>
            </a:r>
            <a:r>
              <a:rPr lang="da-DK" b="1" dirty="0"/>
              <a:t>har haft </a:t>
            </a:r>
            <a:r>
              <a:rPr lang="da-DK" dirty="0"/>
              <a:t>børbetændelse, kun har omkring </a:t>
            </a:r>
            <a:r>
              <a:rPr lang="da-DK" b="1" dirty="0"/>
              <a:t>55 % chance</a:t>
            </a:r>
            <a:r>
              <a:rPr lang="da-DK" dirty="0"/>
              <a:t>.</a:t>
            </a:r>
            <a:br>
              <a:rPr lang="da-DK" dirty="0"/>
            </a:br>
            <a:endParaRPr lang="da-DK" dirty="0"/>
          </a:p>
          <a:p>
            <a:r>
              <a:rPr lang="da-DK" dirty="0"/>
              <a:t>Denne viden er hentet fra videnskabelige artikler. Lignende sammenhænge er inkluderet i modellen for alle sygdomme.</a:t>
            </a:r>
          </a:p>
          <a:p>
            <a:r>
              <a:rPr lang="da-DK" dirty="0"/>
              <a:t>Så et “terningekast” i modellen er en smule mere komplekst end normalt – men der er stadig en vis tilfældighed, og </a:t>
            </a:r>
            <a:r>
              <a:rPr lang="da-DK" b="1" dirty="0"/>
              <a:t>det er det, der gør modellen stokastisk.</a:t>
            </a:r>
            <a:endParaRPr lang="da-DK" dirty="0"/>
          </a:p>
        </p:txBody>
      </p:sp>
      <p:sp>
        <p:nvSpPr>
          <p:cNvPr id="4" name="Slide Number Placeholder 3"/>
          <p:cNvSpPr>
            <a:spLocks noGrp="1"/>
          </p:cNvSpPr>
          <p:nvPr>
            <p:ph type="sldNum" sz="quarter" idx="5"/>
          </p:nvPr>
        </p:nvSpPr>
        <p:spPr/>
        <p:txBody>
          <a:bodyPr/>
          <a:lstStyle/>
          <a:p>
            <a:fld id="{1B25AFF0-7950-4C2F-8AA3-7689F8683BA6}" type="slidenum">
              <a:rPr lang="da-DK" smtClean="0"/>
              <a:t>11</a:t>
            </a:fld>
            <a:endParaRPr lang="da-DK"/>
          </a:p>
        </p:txBody>
      </p:sp>
    </p:spTree>
    <p:extLst>
      <p:ext uri="{BB962C8B-B14F-4D97-AF65-F5344CB8AC3E}">
        <p14:creationId xmlns:p14="http://schemas.microsoft.com/office/powerpoint/2010/main" val="4185652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Hver uge er der også en risiko for at koen bliver syg. </a:t>
            </a:r>
          </a:p>
          <a:p>
            <a:endParaRPr lang="da-DK" dirty="0"/>
          </a:p>
          <a:p>
            <a:r>
              <a:rPr lang="da-DK" dirty="0"/>
              <a:t>Risiko profilen for de forskellige sygdomme er modelleret inde i SimHerd modellen. </a:t>
            </a:r>
          </a:p>
          <a:p>
            <a:endParaRPr lang="da-DK" dirty="0"/>
          </a:p>
          <a:p>
            <a:endParaRPr lang="da-DK" dirty="0"/>
          </a:p>
          <a:p>
            <a:r>
              <a:rPr lang="da-DK" dirty="0"/>
              <a:t>(</a:t>
            </a:r>
            <a:r>
              <a:rPr lang="da-DK" dirty="0" err="1"/>
              <a:t>next</a:t>
            </a:r>
            <a:r>
              <a:rPr lang="da-DK" dirty="0"/>
              <a:t> slide)</a:t>
            </a:r>
          </a:p>
        </p:txBody>
      </p:sp>
      <p:sp>
        <p:nvSpPr>
          <p:cNvPr id="4" name="Slide Number Placeholder 3"/>
          <p:cNvSpPr>
            <a:spLocks noGrp="1"/>
          </p:cNvSpPr>
          <p:nvPr>
            <p:ph type="sldNum" sz="quarter" idx="5"/>
          </p:nvPr>
        </p:nvSpPr>
        <p:spPr/>
        <p:txBody>
          <a:bodyPr/>
          <a:lstStyle/>
          <a:p>
            <a:fld id="{1B25AFF0-7950-4C2F-8AA3-7689F8683BA6}" type="slidenum">
              <a:rPr lang="da-DK" smtClean="0"/>
              <a:t>12</a:t>
            </a:fld>
            <a:endParaRPr lang="da-DK"/>
          </a:p>
        </p:txBody>
      </p:sp>
    </p:spTree>
    <p:extLst>
      <p:ext uri="{BB962C8B-B14F-4D97-AF65-F5344CB8AC3E}">
        <p14:creationId xmlns:p14="http://schemas.microsoft.com/office/powerpoint/2010/main" val="7677788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Hver uge er der en risiko for at koen får yverbetændelse. </a:t>
            </a:r>
          </a:p>
          <a:p>
            <a:endParaRPr lang="da-DK" dirty="0"/>
          </a:p>
          <a:p>
            <a:r>
              <a:rPr lang="da-DK" dirty="0"/>
              <a:t>Risikoen er dog ikke ens henover laktationen. </a:t>
            </a:r>
          </a:p>
          <a:p>
            <a:endParaRPr lang="da-DK" dirty="0"/>
          </a:p>
          <a:p>
            <a:r>
              <a:rPr lang="da-DK" dirty="0" err="1"/>
              <a:t>Riskoen</a:t>
            </a:r>
            <a:r>
              <a:rPr lang="da-DK" dirty="0"/>
              <a:t> er meget højere i de første uger efter kælvning og omkring goldning. </a:t>
            </a:r>
          </a:p>
          <a:p>
            <a:endParaRPr lang="da-DK" dirty="0"/>
          </a:p>
        </p:txBody>
      </p:sp>
      <p:sp>
        <p:nvSpPr>
          <p:cNvPr id="4" name="Slide Number Placeholder 3"/>
          <p:cNvSpPr>
            <a:spLocks noGrp="1"/>
          </p:cNvSpPr>
          <p:nvPr>
            <p:ph type="sldNum" sz="quarter" idx="5"/>
          </p:nvPr>
        </p:nvSpPr>
        <p:spPr/>
        <p:txBody>
          <a:bodyPr/>
          <a:lstStyle/>
          <a:p>
            <a:fld id="{1B25AFF0-7950-4C2F-8AA3-7689F8683BA6}" type="slidenum">
              <a:rPr lang="da-DK" smtClean="0"/>
              <a:t>13</a:t>
            </a:fld>
            <a:endParaRPr lang="da-DK"/>
          </a:p>
        </p:txBody>
      </p:sp>
    </p:spTree>
    <p:extLst>
      <p:ext uri="{BB962C8B-B14F-4D97-AF65-F5344CB8AC3E}">
        <p14:creationId xmlns:p14="http://schemas.microsoft.com/office/powerpoint/2010/main" val="18131185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Nu har vi lige set at laktationsstadie kan være en risikofaktor for </a:t>
            </a:r>
            <a:r>
              <a:rPr lang="da-DK" dirty="0" err="1"/>
              <a:t>mastitis</a:t>
            </a:r>
            <a:r>
              <a:rPr lang="da-DK" dirty="0"/>
              <a:t>, kan i komme i tanke om andre risikofaktorer for koen?</a:t>
            </a:r>
          </a:p>
          <a:p>
            <a:endParaRPr lang="da-DK" dirty="0"/>
          </a:p>
          <a:p>
            <a:endParaRPr lang="da-DK" dirty="0"/>
          </a:p>
          <a:p>
            <a:endParaRPr lang="da-DK" dirty="0"/>
          </a:p>
          <a:p>
            <a:endParaRPr lang="da-DK" dirty="0"/>
          </a:p>
        </p:txBody>
      </p:sp>
      <p:sp>
        <p:nvSpPr>
          <p:cNvPr id="4" name="Slide Number Placeholder 3"/>
          <p:cNvSpPr>
            <a:spLocks noGrp="1"/>
          </p:cNvSpPr>
          <p:nvPr>
            <p:ph type="sldNum" sz="quarter" idx="5"/>
          </p:nvPr>
        </p:nvSpPr>
        <p:spPr/>
        <p:txBody>
          <a:bodyPr/>
          <a:lstStyle/>
          <a:p>
            <a:fld id="{1B25AFF0-7950-4C2F-8AA3-7689F8683BA6}" type="slidenum">
              <a:rPr lang="da-DK" smtClean="0"/>
              <a:t>14</a:t>
            </a:fld>
            <a:endParaRPr lang="da-DK"/>
          </a:p>
        </p:txBody>
      </p:sp>
    </p:spTree>
    <p:extLst>
      <p:ext uri="{BB962C8B-B14F-4D97-AF65-F5344CB8AC3E}">
        <p14:creationId xmlns:p14="http://schemas.microsoft.com/office/powerpoint/2010/main" val="4017283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Denne figur viser, hvordan sygdomme i bund og grund er risikofaktorer for hinanden.</a:t>
            </a:r>
            <a:br>
              <a:rPr lang="da-DK" dirty="0"/>
            </a:br>
            <a:r>
              <a:rPr lang="da-DK" dirty="0"/>
              <a:t>Derfor vil en reduktion i forekomsten af én sygdom også påvirke forekomsten af andre sygdomme – og omvendt.</a:t>
            </a:r>
          </a:p>
          <a:p>
            <a:r>
              <a:rPr lang="da-DK" dirty="0"/>
              <a:t>I dette eksempel vises det tætte samspil mellem </a:t>
            </a:r>
            <a:r>
              <a:rPr lang="da-DK" b="1" dirty="0"/>
              <a:t>børbetændelse og tilbageholdt efterbyrd</a:t>
            </a:r>
            <a:r>
              <a:rPr lang="da-DK" dirty="0"/>
              <a:t> – begge sygdomme er forbundet med</a:t>
            </a:r>
            <a:r>
              <a:rPr lang="da-DK" b="1" dirty="0"/>
              <a:t> kælvningsbesvær</a:t>
            </a:r>
            <a:br>
              <a:rPr lang="da-DK" dirty="0"/>
            </a:br>
            <a:r>
              <a:rPr lang="da-DK" dirty="0"/>
              <a:t>Hvis koen har haft tilbageholdt efterbyrd, er der </a:t>
            </a:r>
            <a:r>
              <a:rPr lang="da-DK" b="1" dirty="0"/>
              <a:t>5 gange højere risiko</a:t>
            </a:r>
            <a:r>
              <a:rPr lang="da-DK" dirty="0"/>
              <a:t> for, at hun får børbetændelse, sammenlignet med en sund ko.</a:t>
            </a:r>
          </a:p>
          <a:p>
            <a:r>
              <a:rPr lang="da-DK" dirty="0"/>
              <a:t>Når en ko får en sygdom, påvirker det ikke kun risikoen for andre sygdomme – det har også indflydelse på </a:t>
            </a:r>
            <a:r>
              <a:rPr lang="da-DK" b="1" dirty="0"/>
              <a:t>foderoptagelse, mælkeydelse og huld</a:t>
            </a:r>
            <a:r>
              <a:rPr lang="da-DK" dirty="0"/>
              <a:t>.</a:t>
            </a:r>
          </a:p>
          <a:p>
            <a:endParaRPr lang="da-DK" dirty="0"/>
          </a:p>
        </p:txBody>
      </p:sp>
      <p:sp>
        <p:nvSpPr>
          <p:cNvPr id="4" name="Pladsholder til slidenummer 3"/>
          <p:cNvSpPr>
            <a:spLocks noGrp="1"/>
          </p:cNvSpPr>
          <p:nvPr>
            <p:ph type="sldNum" sz="quarter" idx="5"/>
          </p:nvPr>
        </p:nvSpPr>
        <p:spPr/>
        <p:txBody>
          <a:bodyPr/>
          <a:lstStyle/>
          <a:p>
            <a:fld id="{9BFEBDC1-B5C8-467E-9261-93234DDBF906}" type="slidenum">
              <a:rPr lang="da-DK" smtClean="0"/>
              <a:t>15</a:t>
            </a:fld>
            <a:endParaRPr lang="da-DK"/>
          </a:p>
        </p:txBody>
      </p:sp>
    </p:spTree>
    <p:extLst>
      <p:ext uri="{BB962C8B-B14F-4D97-AF65-F5344CB8AC3E}">
        <p14:creationId xmlns:p14="http://schemas.microsoft.com/office/powerpoint/2010/main" val="593807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95AD3708-2BAF-4A66-91FD-5AC5E1BC7B30}"/>
              </a:ext>
            </a:extLst>
          </p:cNvPr>
          <p:cNvSpPr>
            <a:spLocks noGrp="1" noRot="1" noChangeAspect="1" noChangeArrowheads="1" noTextEdit="1"/>
          </p:cNvSpPr>
          <p:nvPr>
            <p:ph type="sldImg"/>
          </p:nvPr>
        </p:nvSpPr>
        <p:spPr>
          <a:ln/>
        </p:spPr>
      </p:sp>
      <p:sp>
        <p:nvSpPr>
          <p:cNvPr id="38915" name="Notes Placeholder 2">
            <a:extLst>
              <a:ext uri="{FF2B5EF4-FFF2-40B4-BE49-F238E27FC236}">
                <a16:creationId xmlns:a16="http://schemas.microsoft.com/office/drawing/2014/main" id="{8948AB38-F210-4B09-90E1-A413863DB8E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a-DK" altLang="da-DK" dirty="0">
                <a:latin typeface="Arial" panose="020B0604020202020204" pitchFamily="34" charset="0"/>
                <a:cs typeface="Arial" panose="020B0604020202020204" pitchFamily="34" charset="0"/>
              </a:rPr>
              <a:t>Hvis koen f.eks. Får en såleblødning i uge 3, påvirker det ikke kun koen i den uge, men resten af hendes laktation, både på ydelse, foderoptag og vægt. </a:t>
            </a:r>
          </a:p>
        </p:txBody>
      </p:sp>
      <p:sp>
        <p:nvSpPr>
          <p:cNvPr id="38916" name="Slide Number Placeholder 3">
            <a:extLst>
              <a:ext uri="{FF2B5EF4-FFF2-40B4-BE49-F238E27FC236}">
                <a16:creationId xmlns:a16="http://schemas.microsoft.com/office/drawing/2014/main" id="{6C552C7B-0CAD-4706-A291-44F99FC41B1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809C472-A317-4D09-BB37-C8ECE890557D}" type="slidenum">
              <a:rPr lang="da-DK" altLang="da-DK"/>
              <a:pPr>
                <a:spcBef>
                  <a:spcPct val="0"/>
                </a:spcBef>
              </a:pPr>
              <a:t>16</a:t>
            </a:fld>
            <a:endParaRPr lang="da-DK" altLang="da-DK"/>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1155C126-0E15-440F-9CD5-4C2103021183}"/>
              </a:ext>
            </a:extLst>
          </p:cNvPr>
          <p:cNvSpPr>
            <a:spLocks noGrp="1" noRot="1" noChangeAspect="1" noChangeArrowheads="1" noTextEdit="1"/>
          </p:cNvSpPr>
          <p:nvPr>
            <p:ph type="sldImg"/>
          </p:nvPr>
        </p:nvSpPr>
        <p:spPr>
          <a:ln/>
        </p:spPr>
      </p:sp>
      <p:sp>
        <p:nvSpPr>
          <p:cNvPr id="40963" name="Notes Placeholder 2">
            <a:extLst>
              <a:ext uri="{FF2B5EF4-FFF2-40B4-BE49-F238E27FC236}">
                <a16:creationId xmlns:a16="http://schemas.microsoft.com/office/drawing/2014/main" id="{CE2D397E-5829-4836-A6F7-B622F900126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a-DK" dirty="0"/>
              <a:t>Alle disse mange sammenhænge er baseret på </a:t>
            </a:r>
            <a:r>
              <a:rPr lang="da-DK" b="1" dirty="0"/>
              <a:t>videnskabelige artikler</a:t>
            </a:r>
            <a:r>
              <a:rPr lang="da-DK" dirty="0"/>
              <a:t>.</a:t>
            </a:r>
          </a:p>
          <a:p>
            <a:r>
              <a:rPr lang="da-DK" dirty="0"/>
              <a:t>Kurven her viser faldet i </a:t>
            </a:r>
            <a:r>
              <a:rPr lang="da-DK" b="1" dirty="0"/>
              <a:t>mælkeydelse</a:t>
            </a:r>
            <a:r>
              <a:rPr lang="da-DK" dirty="0"/>
              <a:t> forbundet med </a:t>
            </a:r>
            <a:r>
              <a:rPr lang="da-DK" b="1" dirty="0" err="1"/>
              <a:t>halthed</a:t>
            </a:r>
            <a:r>
              <a:rPr lang="da-DK" dirty="0"/>
              <a:t>, som også blev vist på den forrige slide.</a:t>
            </a:r>
          </a:p>
          <a:p>
            <a:endParaRPr lang="da-DK" altLang="da-DK" dirty="0">
              <a:latin typeface="Arial" panose="020B0604020202020204" pitchFamily="34" charset="0"/>
              <a:cs typeface="Arial" panose="020B0604020202020204" pitchFamily="34" charset="0"/>
            </a:endParaRPr>
          </a:p>
        </p:txBody>
      </p:sp>
      <p:sp>
        <p:nvSpPr>
          <p:cNvPr id="40964" name="Slide Number Placeholder 3">
            <a:extLst>
              <a:ext uri="{FF2B5EF4-FFF2-40B4-BE49-F238E27FC236}">
                <a16:creationId xmlns:a16="http://schemas.microsoft.com/office/drawing/2014/main" id="{CE61B832-9726-40C9-9BF9-ABD0EEB2074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831EB37D-48F6-4170-BEDE-0FF28C86DA6F}" type="slidenum">
              <a:rPr lang="da-DK" altLang="da-DK"/>
              <a:pPr>
                <a:spcBef>
                  <a:spcPct val="0"/>
                </a:spcBef>
              </a:pPr>
              <a:t>17</a:t>
            </a:fld>
            <a:endParaRPr lang="da-DK" altLang="da-DK"/>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Nævn nogle øvrige effekter af sygdom</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Nu har vi talt om de </a:t>
            </a:r>
            <a:r>
              <a:rPr lang="da-DK" b="1" dirty="0"/>
              <a:t>dynamiske</a:t>
            </a:r>
            <a:r>
              <a:rPr lang="da-DK" dirty="0"/>
              <a:t> og </a:t>
            </a:r>
            <a:r>
              <a:rPr lang="da-DK" b="1" dirty="0"/>
              <a:t>stokastiske</a:t>
            </a:r>
            <a:r>
              <a:rPr lang="da-DK" dirty="0"/>
              <a:t> dele af modellen, men vi mangler stadig at gennemgå den </a:t>
            </a:r>
            <a:r>
              <a:rPr lang="da-DK" b="1" dirty="0"/>
              <a:t>mekanistiske</a:t>
            </a:r>
            <a:r>
              <a:rPr lang="da-DK" dirty="0"/>
              <a:t> del.</a:t>
            </a:r>
          </a:p>
          <a:p>
            <a:endParaRPr lang="da-DK" dirty="0"/>
          </a:p>
        </p:txBody>
      </p:sp>
      <p:sp>
        <p:nvSpPr>
          <p:cNvPr id="4" name="Pladsholder til slidenummer 3"/>
          <p:cNvSpPr>
            <a:spLocks noGrp="1"/>
          </p:cNvSpPr>
          <p:nvPr>
            <p:ph type="sldNum" sz="quarter" idx="5"/>
          </p:nvPr>
        </p:nvSpPr>
        <p:spPr/>
        <p:txBody>
          <a:bodyPr/>
          <a:lstStyle/>
          <a:p>
            <a:fld id="{9BFEBDC1-B5C8-467E-9261-93234DDBF906}" type="slidenum">
              <a:rPr lang="da-DK" smtClean="0"/>
              <a:t>18</a:t>
            </a:fld>
            <a:endParaRPr lang="da-DK"/>
          </a:p>
        </p:txBody>
      </p:sp>
    </p:spTree>
    <p:extLst>
      <p:ext uri="{BB962C8B-B14F-4D97-AF65-F5344CB8AC3E}">
        <p14:creationId xmlns:p14="http://schemas.microsoft.com/office/powerpoint/2010/main" val="3526969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CA9BDB75-50E2-42F1-98B7-81984A3CB946}"/>
              </a:ext>
            </a:extLst>
          </p:cNvPr>
          <p:cNvSpPr>
            <a:spLocks noGrp="1" noRot="1" noChangeAspect="1" noChangeArrowheads="1" noTextEdit="1"/>
          </p:cNvSpPr>
          <p:nvPr>
            <p:ph type="sldImg"/>
          </p:nvPr>
        </p:nvSpPr>
        <p:spPr>
          <a:ln/>
        </p:spPr>
      </p:sp>
      <p:sp>
        <p:nvSpPr>
          <p:cNvPr id="43011" name="Notes Placeholder 2">
            <a:extLst>
              <a:ext uri="{FF2B5EF4-FFF2-40B4-BE49-F238E27FC236}">
                <a16:creationId xmlns:a16="http://schemas.microsoft.com/office/drawing/2014/main" id="{9D53E509-A7B0-4A64-873D-DA951CC6076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a-DK" dirty="0"/>
              <a:t>Den </a:t>
            </a:r>
            <a:r>
              <a:rPr lang="da-DK" b="1" dirty="0"/>
              <a:t>mekanistiske del</a:t>
            </a:r>
            <a:r>
              <a:rPr lang="da-DK" dirty="0"/>
              <a:t> løfter modellen fra ko-niveau til besætningsniveau.</a:t>
            </a:r>
          </a:p>
          <a:p>
            <a:r>
              <a:rPr lang="da-DK" dirty="0"/>
              <a:t>Indtil nu har vi kun talt om interaktioner på ko-niveau – ydelse, reproduktion og sygdomme.</a:t>
            </a:r>
            <a:br>
              <a:rPr lang="da-DK" dirty="0"/>
            </a:br>
            <a:r>
              <a:rPr lang="da-DK" dirty="0"/>
              <a:t>Men når vi skal træffe beslutninger, er vi interesserede i at se på hele besætningen.</a:t>
            </a:r>
            <a:br>
              <a:rPr lang="da-DK" dirty="0"/>
            </a:br>
            <a:r>
              <a:rPr lang="da-DK" dirty="0"/>
              <a:t>Investeringer foretages sjældent for én enkelt ko, men for hele besætningen – f.eks. en ny malkestald, avlsstrategi eller et anlæg.</a:t>
            </a:r>
          </a:p>
          <a:p>
            <a:r>
              <a:rPr lang="da-DK" dirty="0"/>
              <a:t>En besætning med 100 køer svarer ikke nødvendigvis til 100 laktationer – mange faktorer påvirker, hvor mange køer der skal til for at producere 100 fulde laktationer.</a:t>
            </a:r>
          </a:p>
          <a:p>
            <a:r>
              <a:rPr lang="da-DK" dirty="0"/>
              <a:t>I en besætning med 100 årskøer vil der typisk være ca. </a:t>
            </a:r>
            <a:r>
              <a:rPr lang="da-DK" b="1" dirty="0"/>
              <a:t>110 kælvninger om året</a:t>
            </a:r>
            <a:r>
              <a:rPr lang="da-DK" dirty="0"/>
              <a:t>, hvilket betyder begyndelsen på 110 nye laktationer.</a:t>
            </a:r>
            <a:br>
              <a:rPr lang="da-DK" dirty="0"/>
            </a:br>
            <a:r>
              <a:rPr lang="da-DK" dirty="0"/>
              <a:t>Nogle laktationer er korte – koen dør eller slagtes. Andre slutter efter 350 dage, hvor koen goldes af.</a:t>
            </a:r>
            <a:br>
              <a:rPr lang="da-DK" dirty="0"/>
            </a:br>
            <a:r>
              <a:rPr lang="da-DK" dirty="0"/>
              <a:t>Men nogle forlænges pga. dårlig reproduktion og kan ende med en slagtet ko efter 600 dage.</a:t>
            </a:r>
          </a:p>
          <a:p>
            <a:r>
              <a:rPr lang="da-DK" b="1" dirty="0"/>
              <a:t>Derfor er det vigtigt at simulere alle de individuelle dyr</a:t>
            </a:r>
            <a:r>
              <a:rPr lang="da-DK" dirty="0"/>
              <a:t>, for at kunne se, hvordan bedriften udvikler sig over tid – også med opdrættet.</a:t>
            </a:r>
          </a:p>
          <a:p>
            <a:r>
              <a:rPr lang="da-DK" dirty="0"/>
              <a:t>Det vil vi gå mere i dybden med på de følgende slides.</a:t>
            </a:r>
          </a:p>
          <a:p>
            <a:endParaRPr lang="da-DK" altLang="da-DK" dirty="0">
              <a:latin typeface="Arial" panose="020B0604020202020204" pitchFamily="34" charset="0"/>
              <a:cs typeface="Arial" panose="020B0604020202020204" pitchFamily="34" charset="0"/>
            </a:endParaRPr>
          </a:p>
        </p:txBody>
      </p:sp>
      <p:sp>
        <p:nvSpPr>
          <p:cNvPr id="43012" name="Slide Number Placeholder 3">
            <a:extLst>
              <a:ext uri="{FF2B5EF4-FFF2-40B4-BE49-F238E27FC236}">
                <a16:creationId xmlns:a16="http://schemas.microsoft.com/office/drawing/2014/main" id="{386DE671-D078-4519-86CA-37671C06DBC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3140707-64A5-4F00-92C9-D79D4EEE5113}" type="slidenum">
              <a:rPr lang="da-DK" altLang="da-DK"/>
              <a:pPr>
                <a:spcBef>
                  <a:spcPct val="0"/>
                </a:spcBef>
              </a:pPr>
              <a:t>19</a:t>
            </a:fld>
            <a:endParaRPr lang="da-DK" altLang="da-DK"/>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8CDB2B7A-B911-4458-9FA2-69D30354BE92}"/>
              </a:ext>
            </a:extLst>
          </p:cNvPr>
          <p:cNvSpPr>
            <a:spLocks noGrp="1" noRot="1" noChangeAspect="1" noChangeArrowheads="1" noTextEdit="1"/>
          </p:cNvSpPr>
          <p:nvPr>
            <p:ph type="sldImg"/>
          </p:nvPr>
        </p:nvSpPr>
        <p:spPr>
          <a:ln/>
        </p:spPr>
      </p:sp>
      <p:sp>
        <p:nvSpPr>
          <p:cNvPr id="45059" name="Notes Placeholder 2">
            <a:extLst>
              <a:ext uri="{FF2B5EF4-FFF2-40B4-BE49-F238E27FC236}">
                <a16:creationId xmlns:a16="http://schemas.microsoft.com/office/drawing/2014/main" id="{A1D4D674-03D4-45BB-9F04-50440026F14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a-DK" dirty="0"/>
              <a:t>Vi har lige talt om </a:t>
            </a:r>
            <a:r>
              <a:rPr lang="da-DK" b="1" dirty="0"/>
              <a:t>kælvninger pr. årsko</a:t>
            </a:r>
            <a:r>
              <a:rPr lang="da-DK" dirty="0"/>
              <a:t> – dette kan variere fra </a:t>
            </a:r>
            <a:r>
              <a:rPr lang="da-DK" b="1" dirty="0"/>
              <a:t>0,8 til 1,3</a:t>
            </a:r>
            <a:r>
              <a:rPr lang="da-DK" dirty="0"/>
              <a:t> afhængigt af besætningen.</a:t>
            </a:r>
            <a:br>
              <a:rPr lang="da-DK" dirty="0"/>
            </a:br>
            <a:r>
              <a:rPr lang="da-DK" dirty="0"/>
              <a:t>Nogle gange skyldes det et bevidst valg fra landmandens side – men ikke altid.</a:t>
            </a:r>
          </a:p>
          <a:p>
            <a:r>
              <a:rPr lang="da-DK" b="1" dirty="0"/>
              <a:t>Hvad tror du påvirker antallet af kælvninger pr. årsko?</a:t>
            </a:r>
            <a:endParaRPr lang="da-DK" dirty="0"/>
          </a:p>
          <a:p>
            <a:r>
              <a:rPr lang="da-DK" b="1" dirty="0"/>
              <a:t>Kælvningsinterval</a:t>
            </a:r>
            <a:br>
              <a:rPr lang="da-DK" dirty="0"/>
            </a:br>
            <a:r>
              <a:rPr lang="da-DK" dirty="0"/>
              <a:t>– Kælvningsintervallet udtrykker, hvor hurtigt koen kælver igen.</a:t>
            </a:r>
            <a:br>
              <a:rPr lang="da-DK" dirty="0"/>
            </a:br>
            <a:r>
              <a:rPr lang="da-DK" dirty="0"/>
              <a:t>Er det kun køerne i besætningen, der kælver?</a:t>
            </a:r>
          </a:p>
          <a:p>
            <a:r>
              <a:rPr lang="da-DK" b="1" dirty="0"/>
              <a:t>Udskiftningsprocent</a:t>
            </a:r>
            <a:br>
              <a:rPr lang="da-DK" dirty="0"/>
            </a:br>
            <a:r>
              <a:rPr lang="da-DK" dirty="0"/>
              <a:t>– Udskiftningsprocenten afspejler, hvor mange kvier der kælver ind i besætningen hvert år – med andre ord, hvor mange køer der udskiftes med kvier.</a:t>
            </a:r>
          </a:p>
          <a:p>
            <a:endParaRPr lang="en-GB" altLang="da-DK" dirty="0">
              <a:latin typeface="Arial" panose="020B0604020202020204" pitchFamily="34" charset="0"/>
              <a:cs typeface="Arial" panose="020B0604020202020204" pitchFamily="34" charset="0"/>
            </a:endParaRPr>
          </a:p>
        </p:txBody>
      </p:sp>
      <p:sp>
        <p:nvSpPr>
          <p:cNvPr id="45060" name="Slide Number Placeholder 3">
            <a:extLst>
              <a:ext uri="{FF2B5EF4-FFF2-40B4-BE49-F238E27FC236}">
                <a16:creationId xmlns:a16="http://schemas.microsoft.com/office/drawing/2014/main" id="{F05B462F-BC68-498F-B04D-5F329E24912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9300" indent="-287338">
              <a:spcBef>
                <a:spcPct val="30000"/>
              </a:spcBef>
              <a:defRPr sz="1200">
                <a:solidFill>
                  <a:schemeClr val="tx1"/>
                </a:solidFill>
                <a:latin typeface="Arial" panose="020B0604020202020204" pitchFamily="34" charset="0"/>
                <a:cs typeface="Arial" panose="020B0604020202020204" pitchFamily="34" charset="0"/>
              </a:defRPr>
            </a:lvl2pPr>
            <a:lvl3pPr marL="1152525" indent="-230188">
              <a:spcBef>
                <a:spcPct val="30000"/>
              </a:spcBef>
              <a:defRPr sz="1200">
                <a:solidFill>
                  <a:schemeClr val="tx1"/>
                </a:solidFill>
                <a:latin typeface="Arial" panose="020B0604020202020204" pitchFamily="34" charset="0"/>
                <a:cs typeface="Arial" panose="020B0604020202020204" pitchFamily="34" charset="0"/>
              </a:defRPr>
            </a:lvl3pPr>
            <a:lvl4pPr marL="1612900" indent="-230188">
              <a:spcBef>
                <a:spcPct val="30000"/>
              </a:spcBef>
              <a:defRPr sz="1200">
                <a:solidFill>
                  <a:schemeClr val="tx1"/>
                </a:solidFill>
                <a:latin typeface="Arial" panose="020B0604020202020204" pitchFamily="34" charset="0"/>
                <a:cs typeface="Arial" panose="020B0604020202020204" pitchFamily="34" charset="0"/>
              </a:defRPr>
            </a:lvl4pPr>
            <a:lvl5pPr marL="2074863" indent="-230188">
              <a:spcBef>
                <a:spcPct val="30000"/>
              </a:spcBef>
              <a:defRPr sz="1200">
                <a:solidFill>
                  <a:schemeClr val="tx1"/>
                </a:solidFill>
                <a:latin typeface="Arial" panose="020B0604020202020204" pitchFamily="34" charset="0"/>
                <a:cs typeface="Arial" panose="020B0604020202020204" pitchFamily="34" charset="0"/>
              </a:defRPr>
            </a:lvl5pPr>
            <a:lvl6pPr marL="2532063"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89263"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46463"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903663"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93EBAD4-1AD3-40E8-B5D3-471136342BF4}" type="slidenum">
              <a:rPr lang="en-GB" altLang="da-DK"/>
              <a:pPr>
                <a:spcBef>
                  <a:spcPct val="0"/>
                </a:spcBef>
              </a:pPr>
              <a:t>20</a:t>
            </a:fld>
            <a:endParaRPr lang="en-GB" altLang="da-DK"/>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87F7A396-20EA-47D6-8978-C88E38471DF9}"/>
              </a:ext>
            </a:extLst>
          </p:cNvPr>
          <p:cNvSpPr>
            <a:spLocks noGrp="1" noRot="1" noChangeAspect="1" noChangeArrowheads="1" noTextEdit="1"/>
          </p:cNvSpPr>
          <p:nvPr>
            <p:ph type="sldImg"/>
          </p:nvPr>
        </p:nvSpPr>
        <p:spPr>
          <a:ln/>
        </p:spPr>
      </p:sp>
      <p:sp>
        <p:nvSpPr>
          <p:cNvPr id="47107" name="Notes Placeholder 2">
            <a:extLst>
              <a:ext uri="{FF2B5EF4-FFF2-40B4-BE49-F238E27FC236}">
                <a16:creationId xmlns:a16="http://schemas.microsoft.com/office/drawing/2014/main" id="{88C6E822-1178-4E3C-9FEA-8AC74225C47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da-DK" dirty="0" err="1">
                <a:latin typeface="Arial" panose="020B0604020202020204" pitchFamily="34" charset="0"/>
                <a:cs typeface="Arial" panose="020B0604020202020204" pitchFamily="34" charset="0"/>
              </a:rPr>
              <a:t>Hvad</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påvirker</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kælvningsintervallet</a:t>
            </a:r>
            <a:r>
              <a:rPr lang="en-GB" altLang="da-DK" dirty="0">
                <a:latin typeface="Arial" panose="020B0604020202020204" pitchFamily="34" charset="0"/>
                <a:cs typeface="Arial" panose="020B0604020202020204" pitchFamily="34" charset="0"/>
              </a:rPr>
              <a:t>?</a:t>
            </a:r>
          </a:p>
          <a:p>
            <a:pPr marL="171450" indent="-171450">
              <a:buFontTx/>
              <a:buChar char="-"/>
            </a:pPr>
            <a:r>
              <a:rPr lang="en-GB" altLang="da-DK" dirty="0">
                <a:latin typeface="Arial" panose="020B0604020202020204" pitchFamily="34" charset="0"/>
                <a:cs typeface="Arial" panose="020B0604020202020204" pitchFamily="34" charset="0"/>
              </a:rPr>
              <a:t>Inseminations %</a:t>
            </a:r>
          </a:p>
          <a:p>
            <a:pPr marL="171450" indent="-171450">
              <a:buFontTx/>
              <a:buChar char="-"/>
            </a:pPr>
            <a:r>
              <a:rPr lang="en-GB" altLang="da-DK" dirty="0" err="1">
                <a:latin typeface="Arial" panose="020B0604020202020204" pitchFamily="34" charset="0"/>
                <a:cs typeface="Arial" panose="020B0604020202020204" pitchFamily="34" charset="0"/>
              </a:rPr>
              <a:t>Drægtigheds</a:t>
            </a:r>
            <a:r>
              <a:rPr lang="en-GB" altLang="da-DK" dirty="0">
                <a:latin typeface="Arial" panose="020B0604020202020204" pitchFamily="34" charset="0"/>
                <a:cs typeface="Arial" panose="020B0604020202020204" pitchFamily="34" charset="0"/>
              </a:rPr>
              <a:t> %</a:t>
            </a:r>
          </a:p>
          <a:p>
            <a:pPr marL="171450" indent="-171450">
              <a:buFontTx/>
              <a:buChar char="-"/>
            </a:pPr>
            <a:r>
              <a:rPr lang="en-GB" altLang="da-DK" dirty="0">
                <a:latin typeface="Arial" panose="020B0604020202020204" pitchFamily="34" charset="0"/>
                <a:cs typeface="Arial" panose="020B0604020202020204" pitchFamily="34" charset="0"/>
              </a:rPr>
              <a:t>Start </a:t>
            </a:r>
            <a:r>
              <a:rPr lang="en-GB" altLang="da-DK" dirty="0" err="1">
                <a:latin typeface="Arial" panose="020B0604020202020204" pitchFamily="34" charset="0"/>
                <a:cs typeface="Arial" panose="020B0604020202020204" pitchFamily="34" charset="0"/>
              </a:rPr>
              <a:t>inseminering</a:t>
            </a:r>
            <a:endParaRPr lang="en-GB" altLang="da-DK" dirty="0">
              <a:latin typeface="Arial" panose="020B0604020202020204" pitchFamily="34" charset="0"/>
              <a:cs typeface="Arial" panose="020B0604020202020204" pitchFamily="34" charset="0"/>
            </a:endParaRPr>
          </a:p>
          <a:p>
            <a:pPr marL="171450" indent="-171450">
              <a:buFontTx/>
              <a:buChar char="-"/>
            </a:pPr>
            <a:r>
              <a:rPr lang="en-GB" altLang="da-DK" dirty="0">
                <a:latin typeface="Arial" panose="020B0604020202020204" pitchFamily="34" charset="0"/>
                <a:cs typeface="Arial" panose="020B0604020202020204" pitchFamily="34" charset="0"/>
              </a:rPr>
              <a:t>Stop </a:t>
            </a:r>
            <a:r>
              <a:rPr lang="en-GB" altLang="da-DK" dirty="0" err="1">
                <a:latin typeface="Arial" panose="020B0604020202020204" pitchFamily="34" charset="0"/>
                <a:cs typeface="Arial" panose="020B0604020202020204" pitchFamily="34" charset="0"/>
              </a:rPr>
              <a:t>inseminering</a:t>
            </a:r>
            <a:r>
              <a:rPr lang="en-GB" altLang="da-DK" dirty="0">
                <a:latin typeface="Arial" panose="020B0604020202020204" pitchFamily="34" charset="0"/>
                <a:cs typeface="Arial" panose="020B0604020202020204" pitchFamily="34" charset="0"/>
              </a:rPr>
              <a:t> – </a:t>
            </a:r>
            <a:r>
              <a:rPr lang="en-GB" altLang="da-DK" dirty="0" err="1">
                <a:latin typeface="Arial" panose="020B0604020202020204" pitchFamily="34" charset="0"/>
                <a:cs typeface="Arial" panose="020B0604020202020204" pitchFamily="34" charset="0"/>
              </a:rPr>
              <a:t>nogle</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landmænd</a:t>
            </a:r>
            <a:r>
              <a:rPr lang="en-GB" altLang="da-DK" dirty="0">
                <a:latin typeface="Arial" panose="020B0604020202020204" pitchFamily="34" charset="0"/>
                <a:cs typeface="Arial" panose="020B0604020202020204" pitchFamily="34" charset="0"/>
              </a:rPr>
              <a:t> giver </a:t>
            </a:r>
            <a:r>
              <a:rPr lang="en-GB" altLang="da-DK" dirty="0" err="1">
                <a:latin typeface="Arial" panose="020B0604020202020204" pitchFamily="34" charset="0"/>
                <a:cs typeface="Arial" panose="020B0604020202020204" pitchFamily="34" charset="0"/>
              </a:rPr>
              <a:t>køerne</a:t>
            </a:r>
            <a:r>
              <a:rPr lang="en-GB" altLang="da-DK" dirty="0">
                <a:latin typeface="Arial" panose="020B0604020202020204" pitchFamily="34" charset="0"/>
                <a:cs typeface="Arial" panose="020B0604020202020204" pitchFamily="34" charset="0"/>
              </a:rPr>
              <a:t> mange chancer, and de </a:t>
            </a:r>
            <a:r>
              <a:rPr lang="en-GB" altLang="da-DK" dirty="0" err="1">
                <a:latin typeface="Arial" panose="020B0604020202020204" pitchFamily="34" charset="0"/>
                <a:cs typeface="Arial" panose="020B0604020202020204" pitchFamily="34" charset="0"/>
              </a:rPr>
              <a:t>vil</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derfor</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få</a:t>
            </a:r>
            <a:r>
              <a:rPr lang="en-GB" altLang="da-DK" dirty="0">
                <a:latin typeface="Arial" panose="020B0604020202020204" pitchFamily="34" charset="0"/>
                <a:cs typeface="Arial" panose="020B0604020202020204" pitchFamily="34" charset="0"/>
              </a:rPr>
              <a:t> et </a:t>
            </a:r>
            <a:r>
              <a:rPr lang="en-GB" altLang="da-DK" dirty="0" err="1">
                <a:latin typeface="Arial" panose="020B0604020202020204" pitchFamily="34" charset="0"/>
                <a:cs typeface="Arial" panose="020B0604020202020204" pitchFamily="34" charset="0"/>
              </a:rPr>
              <a:t>langt</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kælvningsinterval</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hvilket</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øger</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gennemsnittet</a:t>
            </a:r>
            <a:r>
              <a:rPr lang="en-GB" altLang="da-DK">
                <a:latin typeface="Arial" panose="020B0604020202020204" pitchFamily="34" charset="0"/>
                <a:cs typeface="Arial" panose="020B0604020202020204" pitchFamily="34" charset="0"/>
              </a:rPr>
              <a:t>.</a:t>
            </a:r>
            <a:endParaRPr lang="en-GB" altLang="da-DK" dirty="0">
              <a:latin typeface="Arial" panose="020B0604020202020204" pitchFamily="34" charset="0"/>
              <a:cs typeface="Arial" panose="020B0604020202020204" pitchFamily="34" charset="0"/>
            </a:endParaRPr>
          </a:p>
          <a:p>
            <a:pPr marL="0" indent="0">
              <a:buFontTx/>
              <a:buNone/>
            </a:pPr>
            <a:endParaRPr lang="en-GB" altLang="da-DK" dirty="0">
              <a:latin typeface="Arial" panose="020B0604020202020204" pitchFamily="34" charset="0"/>
              <a:cs typeface="Arial" panose="020B0604020202020204" pitchFamily="34" charset="0"/>
            </a:endParaRPr>
          </a:p>
        </p:txBody>
      </p:sp>
      <p:sp>
        <p:nvSpPr>
          <p:cNvPr id="47108" name="Slide Number Placeholder 3">
            <a:extLst>
              <a:ext uri="{FF2B5EF4-FFF2-40B4-BE49-F238E27FC236}">
                <a16:creationId xmlns:a16="http://schemas.microsoft.com/office/drawing/2014/main" id="{6524A77E-D6D9-45F8-AECF-CF63DC7315F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9300" indent="-287338">
              <a:spcBef>
                <a:spcPct val="30000"/>
              </a:spcBef>
              <a:defRPr sz="1200">
                <a:solidFill>
                  <a:schemeClr val="tx1"/>
                </a:solidFill>
                <a:latin typeface="Arial" panose="020B0604020202020204" pitchFamily="34" charset="0"/>
                <a:cs typeface="Arial" panose="020B0604020202020204" pitchFamily="34" charset="0"/>
              </a:defRPr>
            </a:lvl2pPr>
            <a:lvl3pPr marL="1152525" indent="-230188">
              <a:spcBef>
                <a:spcPct val="30000"/>
              </a:spcBef>
              <a:defRPr sz="1200">
                <a:solidFill>
                  <a:schemeClr val="tx1"/>
                </a:solidFill>
                <a:latin typeface="Arial" panose="020B0604020202020204" pitchFamily="34" charset="0"/>
                <a:cs typeface="Arial" panose="020B0604020202020204" pitchFamily="34" charset="0"/>
              </a:defRPr>
            </a:lvl3pPr>
            <a:lvl4pPr marL="1612900" indent="-230188">
              <a:spcBef>
                <a:spcPct val="30000"/>
              </a:spcBef>
              <a:defRPr sz="1200">
                <a:solidFill>
                  <a:schemeClr val="tx1"/>
                </a:solidFill>
                <a:latin typeface="Arial" panose="020B0604020202020204" pitchFamily="34" charset="0"/>
                <a:cs typeface="Arial" panose="020B0604020202020204" pitchFamily="34" charset="0"/>
              </a:defRPr>
            </a:lvl4pPr>
            <a:lvl5pPr marL="2074863" indent="-230188">
              <a:spcBef>
                <a:spcPct val="30000"/>
              </a:spcBef>
              <a:defRPr sz="1200">
                <a:solidFill>
                  <a:schemeClr val="tx1"/>
                </a:solidFill>
                <a:latin typeface="Arial" panose="020B0604020202020204" pitchFamily="34" charset="0"/>
                <a:cs typeface="Arial" panose="020B0604020202020204" pitchFamily="34" charset="0"/>
              </a:defRPr>
            </a:lvl5pPr>
            <a:lvl6pPr marL="2532063"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89263"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46463"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903663"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0691F596-508A-45DC-A565-DC49D2BE88ED}" type="slidenum">
              <a:rPr lang="en-GB" altLang="da-DK"/>
              <a:pPr>
                <a:spcBef>
                  <a:spcPct val="0"/>
                </a:spcBef>
              </a:pPr>
              <a:t>21</a:t>
            </a:fld>
            <a:endParaRPr lang="en-GB" altLang="da-DK"/>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169471A7-005E-40B4-848D-7F638D912EB9}"/>
              </a:ext>
            </a:extLst>
          </p:cNvPr>
          <p:cNvSpPr>
            <a:spLocks noGrp="1" noRot="1" noChangeAspect="1" noChangeArrowheads="1" noTextEdit="1"/>
          </p:cNvSpPr>
          <p:nvPr>
            <p:ph type="sldImg"/>
          </p:nvPr>
        </p:nvSpPr>
        <p:spPr>
          <a:ln/>
        </p:spPr>
      </p:sp>
      <p:sp>
        <p:nvSpPr>
          <p:cNvPr id="49155" name="Notes Placeholder 2">
            <a:extLst>
              <a:ext uri="{FF2B5EF4-FFF2-40B4-BE49-F238E27FC236}">
                <a16:creationId xmlns:a16="http://schemas.microsoft.com/office/drawing/2014/main" id="{CC824E2E-F5B1-4992-8ACC-DB3B67D745C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da-DK" dirty="0" err="1">
                <a:latin typeface="Arial" panose="020B0604020202020204" pitchFamily="34" charset="0"/>
                <a:cs typeface="Arial" panose="020B0604020202020204" pitchFamily="34" charset="0"/>
              </a:rPr>
              <a:t>Hvad</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har</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inflydelse</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på</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udskiftnings</a:t>
            </a:r>
            <a:r>
              <a:rPr lang="en-GB" altLang="da-DK" dirty="0">
                <a:latin typeface="Arial" panose="020B0604020202020204" pitchFamily="34" charset="0"/>
                <a:cs typeface="Arial" panose="020B0604020202020204" pitchFamily="34" charset="0"/>
              </a:rPr>
              <a:t>%?</a:t>
            </a:r>
          </a:p>
          <a:p>
            <a:pPr marL="171450" indent="-171450">
              <a:buFontTx/>
              <a:buChar char="-"/>
            </a:pPr>
            <a:r>
              <a:rPr lang="en-GB" altLang="da-DK" dirty="0" err="1">
                <a:latin typeface="Arial" panose="020B0604020202020204" pitchFamily="34" charset="0"/>
                <a:cs typeface="Arial" panose="020B0604020202020204" pitchFamily="34" charset="0"/>
              </a:rPr>
              <a:t>Antallet</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af</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kælvekvier</a:t>
            </a:r>
            <a:endParaRPr lang="en-GB" altLang="da-DK" dirty="0">
              <a:latin typeface="Arial" panose="020B0604020202020204" pitchFamily="34" charset="0"/>
              <a:cs typeface="Arial" panose="020B0604020202020204" pitchFamily="34" charset="0"/>
            </a:endParaRPr>
          </a:p>
          <a:p>
            <a:pPr marL="171450" indent="-171450">
              <a:buFontTx/>
              <a:buChar char="-"/>
            </a:pPr>
            <a:r>
              <a:rPr lang="en-GB" altLang="da-DK" dirty="0" err="1">
                <a:latin typeface="Arial" panose="020B0604020202020204" pitchFamily="34" charset="0"/>
                <a:cs typeface="Arial" panose="020B0604020202020204" pitchFamily="34" charset="0"/>
              </a:rPr>
              <a:t>Reproduktion</a:t>
            </a:r>
            <a:endParaRPr lang="en-GB" altLang="da-DK" dirty="0">
              <a:latin typeface="Arial" panose="020B0604020202020204" pitchFamily="34" charset="0"/>
              <a:cs typeface="Arial" panose="020B0604020202020204" pitchFamily="34" charset="0"/>
            </a:endParaRPr>
          </a:p>
          <a:p>
            <a:pPr marL="171450" indent="-171450">
              <a:buFontTx/>
              <a:buChar char="-"/>
            </a:pPr>
            <a:r>
              <a:rPr lang="en-GB" altLang="da-DK" dirty="0" err="1">
                <a:latin typeface="Arial" panose="020B0604020202020204" pitchFamily="34" charset="0"/>
                <a:cs typeface="Arial" panose="020B0604020202020204" pitchFamily="34" charset="0"/>
              </a:rPr>
              <a:t>Ydelse</a:t>
            </a:r>
            <a:endParaRPr lang="en-GB" altLang="da-DK" dirty="0">
              <a:latin typeface="Arial" panose="020B0604020202020204" pitchFamily="34" charset="0"/>
              <a:cs typeface="Arial" panose="020B0604020202020204" pitchFamily="34" charset="0"/>
            </a:endParaRPr>
          </a:p>
          <a:p>
            <a:pPr marL="171450" indent="-171450">
              <a:buFontTx/>
              <a:buChar char="-"/>
            </a:pPr>
            <a:r>
              <a:rPr lang="en-GB" altLang="da-DK" dirty="0" err="1">
                <a:latin typeface="Arial" panose="020B0604020202020204" pitchFamily="34" charset="0"/>
                <a:cs typeface="Arial" panose="020B0604020202020204" pitchFamily="34" charset="0"/>
              </a:rPr>
              <a:t>Sygdomme</a:t>
            </a:r>
            <a:endParaRPr lang="en-GB" altLang="da-DK" dirty="0">
              <a:latin typeface="Arial" panose="020B0604020202020204" pitchFamily="34" charset="0"/>
              <a:cs typeface="Arial" panose="020B0604020202020204" pitchFamily="34" charset="0"/>
            </a:endParaRPr>
          </a:p>
        </p:txBody>
      </p:sp>
      <p:sp>
        <p:nvSpPr>
          <p:cNvPr id="49156" name="Slide Number Placeholder 3">
            <a:extLst>
              <a:ext uri="{FF2B5EF4-FFF2-40B4-BE49-F238E27FC236}">
                <a16:creationId xmlns:a16="http://schemas.microsoft.com/office/drawing/2014/main" id="{1C680F0F-29C7-4F17-AF1C-5ED8125A51C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9300" indent="-287338">
              <a:spcBef>
                <a:spcPct val="30000"/>
              </a:spcBef>
              <a:defRPr sz="1200">
                <a:solidFill>
                  <a:schemeClr val="tx1"/>
                </a:solidFill>
                <a:latin typeface="Arial" panose="020B0604020202020204" pitchFamily="34" charset="0"/>
                <a:cs typeface="Arial" panose="020B0604020202020204" pitchFamily="34" charset="0"/>
              </a:defRPr>
            </a:lvl2pPr>
            <a:lvl3pPr marL="1152525" indent="-230188">
              <a:spcBef>
                <a:spcPct val="30000"/>
              </a:spcBef>
              <a:defRPr sz="1200">
                <a:solidFill>
                  <a:schemeClr val="tx1"/>
                </a:solidFill>
                <a:latin typeface="Arial" panose="020B0604020202020204" pitchFamily="34" charset="0"/>
                <a:cs typeface="Arial" panose="020B0604020202020204" pitchFamily="34" charset="0"/>
              </a:defRPr>
            </a:lvl3pPr>
            <a:lvl4pPr marL="1612900" indent="-230188">
              <a:spcBef>
                <a:spcPct val="30000"/>
              </a:spcBef>
              <a:defRPr sz="1200">
                <a:solidFill>
                  <a:schemeClr val="tx1"/>
                </a:solidFill>
                <a:latin typeface="Arial" panose="020B0604020202020204" pitchFamily="34" charset="0"/>
                <a:cs typeface="Arial" panose="020B0604020202020204" pitchFamily="34" charset="0"/>
              </a:defRPr>
            </a:lvl4pPr>
            <a:lvl5pPr marL="2074863" indent="-230188">
              <a:spcBef>
                <a:spcPct val="30000"/>
              </a:spcBef>
              <a:defRPr sz="1200">
                <a:solidFill>
                  <a:schemeClr val="tx1"/>
                </a:solidFill>
                <a:latin typeface="Arial" panose="020B0604020202020204" pitchFamily="34" charset="0"/>
                <a:cs typeface="Arial" panose="020B0604020202020204" pitchFamily="34" charset="0"/>
              </a:defRPr>
            </a:lvl5pPr>
            <a:lvl6pPr marL="2532063"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89263"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46463"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903663"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6CC2DBC-7A9C-44BB-ACD0-AD18409675C5}" type="slidenum">
              <a:rPr lang="en-GB" altLang="da-DK"/>
              <a:pPr>
                <a:spcBef>
                  <a:spcPct val="0"/>
                </a:spcBef>
              </a:pPr>
              <a:t>22</a:t>
            </a:fld>
            <a:endParaRPr lang="en-GB" altLang="da-DK"/>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CC66B761-A15B-486E-80E4-06F543B2A67B}"/>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85B3DDD9-5669-4241-B3C8-1063CCFFAD4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a-DK" dirty="0"/>
              <a:t>Der er interaktioner mellem alle disse faktorer.</a:t>
            </a:r>
          </a:p>
          <a:p>
            <a:r>
              <a:rPr lang="da-DK" dirty="0"/>
              <a:t>Tærsklen for at stop inseminering påvirker også udskiftnings%</a:t>
            </a:r>
            <a:br>
              <a:rPr lang="da-DK" dirty="0"/>
            </a:br>
            <a:r>
              <a:rPr lang="da-DK" dirty="0"/>
              <a:t>Hvis tærsklen er lav, er der brug for mange kvier, men hvis køerne får mange chancer, er der ikke brug for så mange kvier.</a:t>
            </a:r>
          </a:p>
          <a:p>
            <a:r>
              <a:rPr lang="da-DK" dirty="0"/>
              <a:t>Drægtigheds% påvirkes ligeledes af sygdomme, som også kan nedsætte mælkeydelsen.</a:t>
            </a:r>
            <a:br>
              <a:rPr lang="da-DK" dirty="0"/>
            </a:br>
            <a:r>
              <a:rPr lang="da-DK" dirty="0"/>
              <a:t>Hvis ydelsen er for lav, kan koen blive slagtet.</a:t>
            </a:r>
          </a:p>
        </p:txBody>
      </p:sp>
      <p:sp>
        <p:nvSpPr>
          <p:cNvPr id="51204" name="Slide Number Placeholder 3">
            <a:extLst>
              <a:ext uri="{FF2B5EF4-FFF2-40B4-BE49-F238E27FC236}">
                <a16:creationId xmlns:a16="http://schemas.microsoft.com/office/drawing/2014/main" id="{EC5156C6-9619-40FE-8310-F6ED306E14E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9300" indent="-287338">
              <a:spcBef>
                <a:spcPct val="30000"/>
              </a:spcBef>
              <a:defRPr sz="1200">
                <a:solidFill>
                  <a:schemeClr val="tx1"/>
                </a:solidFill>
                <a:latin typeface="Arial" panose="020B0604020202020204" pitchFamily="34" charset="0"/>
                <a:cs typeface="Arial" panose="020B0604020202020204" pitchFamily="34" charset="0"/>
              </a:defRPr>
            </a:lvl2pPr>
            <a:lvl3pPr marL="1152525" indent="-230188">
              <a:spcBef>
                <a:spcPct val="30000"/>
              </a:spcBef>
              <a:defRPr sz="1200">
                <a:solidFill>
                  <a:schemeClr val="tx1"/>
                </a:solidFill>
                <a:latin typeface="Arial" panose="020B0604020202020204" pitchFamily="34" charset="0"/>
                <a:cs typeface="Arial" panose="020B0604020202020204" pitchFamily="34" charset="0"/>
              </a:defRPr>
            </a:lvl3pPr>
            <a:lvl4pPr marL="1612900" indent="-230188">
              <a:spcBef>
                <a:spcPct val="30000"/>
              </a:spcBef>
              <a:defRPr sz="1200">
                <a:solidFill>
                  <a:schemeClr val="tx1"/>
                </a:solidFill>
                <a:latin typeface="Arial" panose="020B0604020202020204" pitchFamily="34" charset="0"/>
                <a:cs typeface="Arial" panose="020B0604020202020204" pitchFamily="34" charset="0"/>
              </a:defRPr>
            </a:lvl4pPr>
            <a:lvl5pPr marL="2074863" indent="-230188">
              <a:spcBef>
                <a:spcPct val="30000"/>
              </a:spcBef>
              <a:defRPr sz="1200">
                <a:solidFill>
                  <a:schemeClr val="tx1"/>
                </a:solidFill>
                <a:latin typeface="Arial" panose="020B0604020202020204" pitchFamily="34" charset="0"/>
                <a:cs typeface="Arial" panose="020B0604020202020204" pitchFamily="34" charset="0"/>
              </a:defRPr>
            </a:lvl5pPr>
            <a:lvl6pPr marL="2532063"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89263"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46463"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903663"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B0A61820-F5AD-4355-874B-1862DDF162F9}" type="slidenum">
              <a:rPr lang="en-GB" altLang="da-DK"/>
              <a:pPr>
                <a:spcBef>
                  <a:spcPct val="0"/>
                </a:spcBef>
              </a:pPr>
              <a:t>23</a:t>
            </a:fld>
            <a:endParaRPr lang="en-GB" altLang="da-DK"/>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9EB45400-5C0B-4478-825A-269D1754D974}"/>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41464196-6CD0-4ED6-BD7A-BFC7595D42E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da-DK" dirty="0" err="1">
                <a:latin typeface="Arial" panose="020B0604020202020204" pitchFamily="34" charset="0"/>
                <a:cs typeface="Arial" panose="020B0604020202020204" pitchFamily="34" charset="0"/>
              </a:rPr>
              <a:t>Antallet</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af</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kælvninger</a:t>
            </a:r>
            <a:r>
              <a:rPr lang="en-GB" altLang="da-DK" dirty="0">
                <a:latin typeface="Arial" panose="020B0604020202020204" pitchFamily="34" charset="0"/>
                <a:cs typeface="Arial" panose="020B0604020202020204" pitchFamily="34" charset="0"/>
              </a:rPr>
              <a:t> pr. </a:t>
            </a:r>
            <a:r>
              <a:rPr lang="en-GB" altLang="da-DK" dirty="0" err="1">
                <a:latin typeface="Arial" panose="020B0604020202020204" pitchFamily="34" charset="0"/>
                <a:cs typeface="Arial" panose="020B0604020202020204" pitchFamily="34" charset="0"/>
              </a:rPr>
              <a:t>Årsko</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har</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også</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indflydese</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på</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antallet</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af</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kælvekvier</a:t>
            </a:r>
            <a:endParaRPr lang="en-GB" altLang="da-DK" dirty="0">
              <a:latin typeface="Arial" panose="020B0604020202020204" pitchFamily="34" charset="0"/>
              <a:cs typeface="Arial" panose="020B0604020202020204" pitchFamily="34" charset="0"/>
            </a:endParaRPr>
          </a:p>
          <a:p>
            <a:r>
              <a:rPr lang="en-GB" altLang="da-DK" dirty="0" err="1">
                <a:latin typeface="Arial" panose="020B0604020202020204" pitchFamily="34" charset="0"/>
                <a:cs typeface="Arial" panose="020B0604020202020204" pitchFamily="34" charset="0"/>
              </a:rPr>
              <a:t>Hvis</a:t>
            </a:r>
            <a:r>
              <a:rPr lang="en-GB" altLang="da-DK" dirty="0">
                <a:latin typeface="Arial" panose="020B0604020202020204" pitchFamily="34" charset="0"/>
                <a:cs typeface="Arial" panose="020B0604020202020204" pitchFamily="34" charset="0"/>
              </a:rPr>
              <a:t> der er for mange </a:t>
            </a:r>
            <a:r>
              <a:rPr lang="en-GB" altLang="da-DK" dirty="0" err="1">
                <a:latin typeface="Arial" panose="020B0604020202020204" pitchFamily="34" charset="0"/>
                <a:cs typeface="Arial" panose="020B0604020202020204" pitchFamily="34" charset="0"/>
              </a:rPr>
              <a:t>kvier</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kan</a:t>
            </a:r>
            <a:r>
              <a:rPr lang="en-GB" altLang="da-DK" dirty="0">
                <a:latin typeface="Arial" panose="020B0604020202020204" pitchFamily="34" charset="0"/>
                <a:cs typeface="Arial" panose="020B0604020202020204" pitchFamily="34" charset="0"/>
              </a:rPr>
              <a:t> der </a:t>
            </a:r>
            <a:r>
              <a:rPr lang="en-GB" altLang="da-DK" dirty="0" err="1">
                <a:latin typeface="Arial" panose="020B0604020202020204" pitchFamily="34" charset="0"/>
                <a:cs typeface="Arial" panose="020B0604020202020204" pitchFamily="34" charset="0"/>
              </a:rPr>
              <a:t>enten</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bruges</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kødkvægssæd</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eller</a:t>
            </a:r>
            <a:r>
              <a:rPr lang="en-GB" altLang="da-DK" dirty="0">
                <a:latin typeface="Arial" panose="020B0604020202020204" pitchFamily="34" charset="0"/>
                <a:cs typeface="Arial" panose="020B0604020202020204" pitchFamily="34" charset="0"/>
              </a:rPr>
              <a:t> der </a:t>
            </a:r>
            <a:r>
              <a:rPr lang="en-GB" altLang="da-DK" dirty="0" err="1">
                <a:latin typeface="Arial" panose="020B0604020202020204" pitchFamily="34" charset="0"/>
                <a:cs typeface="Arial" panose="020B0604020202020204" pitchFamily="34" charset="0"/>
              </a:rPr>
              <a:t>kan</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sælges</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nogle</a:t>
            </a:r>
            <a:r>
              <a:rPr lang="en-GB" altLang="da-DK" dirty="0">
                <a:latin typeface="Arial" panose="020B0604020202020204" pitchFamily="34" charset="0"/>
                <a:cs typeface="Arial" panose="020B0604020202020204" pitchFamily="34" charset="0"/>
              </a:rPr>
              <a:t> </a:t>
            </a:r>
            <a:r>
              <a:rPr lang="en-GB" altLang="da-DK" dirty="0" err="1">
                <a:latin typeface="Arial" panose="020B0604020202020204" pitchFamily="34" charset="0"/>
                <a:cs typeface="Arial" panose="020B0604020202020204" pitchFamily="34" charset="0"/>
              </a:rPr>
              <a:t>kvier</a:t>
            </a:r>
            <a:r>
              <a:rPr lang="en-GB" altLang="da-DK" dirty="0">
                <a:latin typeface="Arial" panose="020B0604020202020204" pitchFamily="34" charset="0"/>
                <a:cs typeface="Arial" panose="020B0604020202020204" pitchFamily="34" charset="0"/>
              </a:rPr>
              <a:t>. </a:t>
            </a:r>
          </a:p>
          <a:p>
            <a:endParaRPr lang="en-GB" altLang="da-DK" dirty="0">
              <a:latin typeface="Arial" panose="020B0604020202020204" pitchFamily="34" charset="0"/>
              <a:cs typeface="Arial" panose="020B0604020202020204" pitchFamily="34" charset="0"/>
            </a:endParaRPr>
          </a:p>
        </p:txBody>
      </p:sp>
      <p:sp>
        <p:nvSpPr>
          <p:cNvPr id="53252" name="Slide Number Placeholder 3">
            <a:extLst>
              <a:ext uri="{FF2B5EF4-FFF2-40B4-BE49-F238E27FC236}">
                <a16:creationId xmlns:a16="http://schemas.microsoft.com/office/drawing/2014/main" id="{2BBCC671-ECEB-407B-942D-34F218232DF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9300" indent="-287338">
              <a:spcBef>
                <a:spcPct val="30000"/>
              </a:spcBef>
              <a:defRPr sz="1200">
                <a:solidFill>
                  <a:schemeClr val="tx1"/>
                </a:solidFill>
                <a:latin typeface="Arial" panose="020B0604020202020204" pitchFamily="34" charset="0"/>
                <a:cs typeface="Arial" panose="020B0604020202020204" pitchFamily="34" charset="0"/>
              </a:defRPr>
            </a:lvl2pPr>
            <a:lvl3pPr marL="1152525" indent="-230188">
              <a:spcBef>
                <a:spcPct val="30000"/>
              </a:spcBef>
              <a:defRPr sz="1200">
                <a:solidFill>
                  <a:schemeClr val="tx1"/>
                </a:solidFill>
                <a:latin typeface="Arial" panose="020B0604020202020204" pitchFamily="34" charset="0"/>
                <a:cs typeface="Arial" panose="020B0604020202020204" pitchFamily="34" charset="0"/>
              </a:defRPr>
            </a:lvl3pPr>
            <a:lvl4pPr marL="1612900" indent="-230188">
              <a:spcBef>
                <a:spcPct val="30000"/>
              </a:spcBef>
              <a:defRPr sz="1200">
                <a:solidFill>
                  <a:schemeClr val="tx1"/>
                </a:solidFill>
                <a:latin typeface="Arial" panose="020B0604020202020204" pitchFamily="34" charset="0"/>
                <a:cs typeface="Arial" panose="020B0604020202020204" pitchFamily="34" charset="0"/>
              </a:defRPr>
            </a:lvl4pPr>
            <a:lvl5pPr marL="2074863" indent="-230188">
              <a:spcBef>
                <a:spcPct val="30000"/>
              </a:spcBef>
              <a:defRPr sz="1200">
                <a:solidFill>
                  <a:schemeClr val="tx1"/>
                </a:solidFill>
                <a:latin typeface="Arial" panose="020B0604020202020204" pitchFamily="34" charset="0"/>
                <a:cs typeface="Arial" panose="020B0604020202020204" pitchFamily="34" charset="0"/>
              </a:defRPr>
            </a:lvl5pPr>
            <a:lvl6pPr marL="2532063"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89263"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46463"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903663" indent="-2301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8612EC05-1B1F-4D5C-9451-C519AE3C8A63}" type="slidenum">
              <a:rPr lang="en-GB" altLang="da-DK"/>
              <a:pPr>
                <a:spcBef>
                  <a:spcPct val="0"/>
                </a:spcBef>
              </a:pPr>
              <a:t>24</a:t>
            </a:fld>
            <a:endParaRPr lang="en-GB" altLang="da-DK"/>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0C707CD2-F772-4A9F-B7C6-50DAE8205418}"/>
              </a:ext>
            </a:extLst>
          </p:cNvPr>
          <p:cNvSpPr>
            <a:spLocks noGrp="1" noRot="1" noChangeAspect="1" noChangeArrowheads="1" noTextEdit="1"/>
          </p:cNvSpPr>
          <p:nvPr>
            <p:ph type="sldImg"/>
          </p:nvPr>
        </p:nvSpPr>
        <p:spPr>
          <a:ln/>
        </p:spPr>
      </p:sp>
      <p:sp>
        <p:nvSpPr>
          <p:cNvPr id="55299" name="Notes Placeholder 2">
            <a:extLst>
              <a:ext uri="{FF2B5EF4-FFF2-40B4-BE49-F238E27FC236}">
                <a16:creationId xmlns:a16="http://schemas.microsoft.com/office/drawing/2014/main" id="{B7B4F3EB-D526-493F-9EE0-64AD80C2879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a-DK" b="1" dirty="0"/>
              <a:t>Udsætning er noget af det mest komplekse i SimHerd modellen– der er mange grunde til, at en ko kan blive udsat, nogle frivillige og nogle ufrivillige.</a:t>
            </a:r>
            <a:br>
              <a:rPr lang="da-DK" dirty="0"/>
            </a:br>
            <a:r>
              <a:rPr lang="da-DK" dirty="0"/>
              <a:t>Omkostningen kan også variere meget afhængigt af omstændighederne.</a:t>
            </a:r>
          </a:p>
          <a:p>
            <a:r>
              <a:rPr lang="da-DK" dirty="0"/>
              <a:t>I modellen er der en start- og stop insemineringsstærskel. Begge er parametre, du kan justere i modellen – ligesom landmænd gør i deres besætninger.</a:t>
            </a:r>
            <a:br>
              <a:rPr lang="da-DK" dirty="0"/>
            </a:br>
            <a:r>
              <a:rPr lang="da-DK" dirty="0"/>
              <a:t>Koen har mulighed for at blive drægtig hver 21. dag – denne chance svarer til </a:t>
            </a:r>
            <a:r>
              <a:rPr lang="da-DK" b="1" dirty="0"/>
              <a:t>reproeffektiviteten</a:t>
            </a:r>
            <a:r>
              <a:rPr lang="da-DK" dirty="0"/>
              <a:t>, som er sandsynligheden for at blive insemineret </a:t>
            </a:r>
            <a:r>
              <a:rPr lang="da-DK" i="1" dirty="0"/>
              <a:t>x</a:t>
            </a:r>
            <a:r>
              <a:rPr lang="da-DK" dirty="0"/>
              <a:t> sandsynligheden for at blive drægtig.</a:t>
            </a:r>
          </a:p>
          <a:p>
            <a:r>
              <a:rPr lang="da-DK" dirty="0"/>
              <a:t>Hvis koen ikke er drægtig før stop insemineringsstærskel, kommer hun på udsætningslisten og bliver udsat, når hendes ydelse er faldet for meget.</a:t>
            </a:r>
          </a:p>
          <a:p>
            <a:r>
              <a:rPr lang="da-DK" dirty="0"/>
              <a:t>Det er altid den ko på udsætningslisten med den laveste ydelse, der bliver udsat først, når en kvie er klar til at kælve ind.</a:t>
            </a:r>
            <a:br>
              <a:rPr lang="da-DK" dirty="0"/>
            </a:br>
            <a:r>
              <a:rPr lang="da-DK" dirty="0"/>
              <a:t>Hvis der ikke er nok erstatningskvier, kan nogle køer komme til at malke i lang tid med meget lav ydelse.</a:t>
            </a:r>
          </a:p>
          <a:p>
            <a:r>
              <a:rPr lang="da-DK" dirty="0"/>
              <a:t>En mekanistisk model gør det muligt at simulere alle køer og ungdyr på samme tid – som i virkeligheden.</a:t>
            </a:r>
            <a:br>
              <a:rPr lang="da-DK" dirty="0"/>
            </a:br>
            <a:r>
              <a:rPr lang="da-DK" dirty="0"/>
              <a:t>På den måde kan man modellere den virkelige situation, hvor en kvie ikke altid er klar, når en ko bliver udsat – eller hvor der er for mange kvier, der er klar.</a:t>
            </a:r>
          </a:p>
          <a:p>
            <a:r>
              <a:rPr lang="da-DK" dirty="0"/>
              <a:t>I dette eksempel viser vi et simpelt eksempel på en lille besætning med 4 køer og 2 kvier.</a:t>
            </a:r>
            <a:br>
              <a:rPr lang="da-DK" dirty="0"/>
            </a:br>
            <a:r>
              <a:rPr lang="da-DK" dirty="0"/>
              <a:t>Tallet under kvierne angiver drægtighedsstadiet.</a:t>
            </a:r>
          </a:p>
          <a:p>
            <a:endParaRPr lang="en-US" altLang="en-US" dirty="0">
              <a:latin typeface="Arial" panose="020B0604020202020204" pitchFamily="34" charset="0"/>
              <a:cs typeface="Arial" panose="020B0604020202020204" pitchFamily="34" charset="0"/>
            </a:endParaRPr>
          </a:p>
        </p:txBody>
      </p:sp>
      <p:sp>
        <p:nvSpPr>
          <p:cNvPr id="55300" name="Slide Number Placeholder 3">
            <a:extLst>
              <a:ext uri="{FF2B5EF4-FFF2-40B4-BE49-F238E27FC236}">
                <a16:creationId xmlns:a16="http://schemas.microsoft.com/office/drawing/2014/main" id="{518ABD9D-9DAB-45B8-863D-1F53E0082F1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3DB60B3-A046-4540-9464-2F937831E106}" type="slidenum">
              <a:rPr lang="en-GB" altLang="en-US"/>
              <a:pPr>
                <a:spcBef>
                  <a:spcPct val="0"/>
                </a:spcBef>
              </a:pPr>
              <a:t>25</a:t>
            </a:fld>
            <a:endParaRPr lang="en-GB"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79CC760E-324D-4C57-84DD-AC408DD0B222}"/>
              </a:ext>
            </a:extLst>
          </p:cNvPr>
          <p:cNvSpPr>
            <a:spLocks noGrp="1" noRot="1" noChangeAspect="1" noChangeArrowheads="1" noTextEdit="1"/>
          </p:cNvSpPr>
          <p:nvPr>
            <p:ph type="sldImg"/>
          </p:nvPr>
        </p:nvSpPr>
        <p:spPr>
          <a:ln/>
        </p:spPr>
      </p:sp>
      <p:sp>
        <p:nvSpPr>
          <p:cNvPr id="57347" name="Notes Placeholder 2">
            <a:extLst>
              <a:ext uri="{FF2B5EF4-FFF2-40B4-BE49-F238E27FC236}">
                <a16:creationId xmlns:a16="http://schemas.microsoft.com/office/drawing/2014/main" id="{5D1AC2C8-3B78-4509-8437-EB98FD3D43B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I </a:t>
            </a:r>
            <a:r>
              <a:rPr lang="en-US" altLang="en-US" dirty="0" err="1">
                <a:latin typeface="Arial" panose="020B0604020202020204" pitchFamily="34" charset="0"/>
                <a:cs typeface="Arial" panose="020B0604020202020204" pitchFamily="34" charset="0"/>
              </a:rPr>
              <a:t>uge</a:t>
            </a:r>
            <a:r>
              <a:rPr lang="en-US" altLang="en-US" dirty="0">
                <a:latin typeface="Arial" panose="020B0604020202020204" pitchFamily="34" charset="0"/>
                <a:cs typeface="Arial" panose="020B0604020202020204" pitchFamily="34" charset="0"/>
              </a:rPr>
              <a:t> 2 er der </a:t>
            </a:r>
            <a:r>
              <a:rPr lang="en-US" altLang="en-US" dirty="0" err="1">
                <a:latin typeface="Arial" panose="020B0604020202020204" pitchFamily="34" charset="0"/>
                <a:cs typeface="Arial" panose="020B0604020202020204" pitchFamily="34" charset="0"/>
              </a:rPr>
              <a:t>en</a:t>
            </a:r>
            <a:r>
              <a:rPr lang="en-US" altLang="en-US" dirty="0">
                <a:latin typeface="Arial" panose="020B0604020202020204" pitchFamily="34" charset="0"/>
                <a:cs typeface="Arial" panose="020B0604020202020204" pitchFamily="34" charset="0"/>
              </a:rPr>
              <a:t> ko, der </a:t>
            </a:r>
            <a:r>
              <a:rPr lang="en-US" altLang="en-US" dirty="0" err="1">
                <a:latin typeface="Arial" panose="020B0604020202020204" pitchFamily="34" charset="0"/>
                <a:cs typeface="Arial" panose="020B0604020202020204" pitchFamily="34" charset="0"/>
              </a:rPr>
              <a:t>bliver</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slagtet</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pga</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af</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en</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slem</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yverbetændelse</a:t>
            </a: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a:p>
            <a:r>
              <a:rPr lang="en-US" altLang="en-US" dirty="0" err="1">
                <a:latin typeface="Arial" panose="020B0604020202020204" pitchFamily="34" charset="0"/>
                <a:cs typeface="Arial" panose="020B0604020202020204" pitchFamily="34" charset="0"/>
              </a:rPr>
              <a:t>Hvad</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sker</a:t>
            </a:r>
            <a:r>
              <a:rPr lang="en-US" altLang="en-US" dirty="0">
                <a:latin typeface="Arial" panose="020B0604020202020204" pitchFamily="34" charset="0"/>
                <a:cs typeface="Arial" panose="020B0604020202020204" pitchFamily="34" charset="0"/>
              </a:rPr>
              <a:t> der nu? </a:t>
            </a:r>
          </a:p>
          <a:p>
            <a:endParaRPr lang="en-US" altLang="en-US" dirty="0">
              <a:latin typeface="Arial" panose="020B0604020202020204" pitchFamily="34" charset="0"/>
              <a:cs typeface="Arial" panose="020B0604020202020204" pitchFamily="34" charset="0"/>
            </a:endParaRPr>
          </a:p>
        </p:txBody>
      </p:sp>
      <p:sp>
        <p:nvSpPr>
          <p:cNvPr id="57348" name="Slide Number Placeholder 3">
            <a:extLst>
              <a:ext uri="{FF2B5EF4-FFF2-40B4-BE49-F238E27FC236}">
                <a16:creationId xmlns:a16="http://schemas.microsoft.com/office/drawing/2014/main" id="{1D038EF9-D448-4345-948F-FFAEBE04368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AFF4154D-D451-4A08-829D-CFB79350E6CA}" type="slidenum">
              <a:rPr lang="en-GB" altLang="en-US"/>
              <a:pPr>
                <a:spcBef>
                  <a:spcPct val="0"/>
                </a:spcBef>
              </a:pPr>
              <a:t>26</a:t>
            </a:fld>
            <a:endParaRPr lang="en-GB"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369105FE-3B04-4A7F-96AA-7D771180400A}"/>
              </a:ext>
            </a:extLst>
          </p:cNvPr>
          <p:cNvSpPr>
            <a:spLocks noGrp="1" noRot="1" noChangeAspect="1" noChangeArrowheads="1" noTextEdit="1"/>
          </p:cNvSpPr>
          <p:nvPr>
            <p:ph type="sldImg"/>
          </p:nvPr>
        </p:nvSpPr>
        <p:spPr>
          <a:ln/>
        </p:spPr>
      </p:sp>
      <p:sp>
        <p:nvSpPr>
          <p:cNvPr id="59395" name="Notes Placeholder 2">
            <a:extLst>
              <a:ext uri="{FF2B5EF4-FFF2-40B4-BE49-F238E27FC236}">
                <a16:creationId xmlns:a16="http://schemas.microsoft.com/office/drawing/2014/main" id="{6D28CCCB-263A-4ACF-9406-651905E3A32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a-DK" b="1" dirty="0"/>
              <a:t>I uge 3 er der derfor en tom plads i stalden, og mælkeproduktionen vil derfor være lavere.</a:t>
            </a:r>
            <a:br>
              <a:rPr lang="da-DK" dirty="0"/>
            </a:br>
            <a:r>
              <a:rPr lang="da-DK" dirty="0"/>
              <a:t>Hvorfor er ingen af kvierne kommet ind i besætningen?</a:t>
            </a:r>
          </a:p>
          <a:p>
            <a:r>
              <a:rPr lang="da-DK" dirty="0"/>
              <a:t>Man kunne købe en kvie, men i modellen har vi lavet en tærskel, så modellen tolererer en vis afvigelse i antallet af køer.</a:t>
            </a:r>
            <a:br>
              <a:rPr lang="da-DK" dirty="0"/>
            </a:br>
            <a:r>
              <a:rPr lang="da-DK" dirty="0"/>
              <a:t>I virkeligheden vil kvier først blive indkøbt, når der er et stort underskud.</a:t>
            </a:r>
            <a:br>
              <a:rPr lang="da-DK" dirty="0"/>
            </a:br>
            <a:r>
              <a:rPr lang="da-DK" dirty="0"/>
              <a:t>Her er to kvier tæt på kælvning, så der er ikke behov for at købe en kvie.</a:t>
            </a:r>
          </a:p>
          <a:p>
            <a:endParaRPr lang="en-US" altLang="en-US" dirty="0">
              <a:latin typeface="Arial" panose="020B0604020202020204" pitchFamily="34" charset="0"/>
              <a:cs typeface="Arial" panose="020B0604020202020204" pitchFamily="34" charset="0"/>
            </a:endParaRPr>
          </a:p>
        </p:txBody>
      </p:sp>
      <p:sp>
        <p:nvSpPr>
          <p:cNvPr id="59396" name="Slide Number Placeholder 3">
            <a:extLst>
              <a:ext uri="{FF2B5EF4-FFF2-40B4-BE49-F238E27FC236}">
                <a16:creationId xmlns:a16="http://schemas.microsoft.com/office/drawing/2014/main" id="{C55ED741-BC94-4E7F-B0EC-5EFCC69DF7E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3F1BC7C8-7340-404E-AFB0-B4C43BDEF87B}" type="slidenum">
              <a:rPr lang="en-GB" altLang="en-US"/>
              <a:pPr>
                <a:spcBef>
                  <a:spcPct val="0"/>
                </a:spcBef>
              </a:pPr>
              <a:t>27</a:t>
            </a:fld>
            <a:endParaRPr lang="en-GB"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760B106C-1C0D-417C-B81D-82A71EA4E135}"/>
              </a:ext>
            </a:extLst>
          </p:cNvPr>
          <p:cNvSpPr>
            <a:spLocks noGrp="1" noRot="1" noChangeAspect="1" noChangeArrowheads="1" noTextEdit="1"/>
          </p:cNvSpPr>
          <p:nvPr>
            <p:ph type="sldImg"/>
          </p:nvPr>
        </p:nvSpPr>
        <p:spPr>
          <a:ln/>
        </p:spPr>
      </p:sp>
      <p:sp>
        <p:nvSpPr>
          <p:cNvPr id="61443" name="Notes Placeholder 2">
            <a:extLst>
              <a:ext uri="{FF2B5EF4-FFF2-40B4-BE49-F238E27FC236}">
                <a16:creationId xmlns:a16="http://schemas.microsoft.com/office/drawing/2014/main" id="{FBE7FFA6-DE59-4468-927C-250F14C2A3C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In week 4 still no </a:t>
            </a:r>
            <a:r>
              <a:rPr lang="en-US" altLang="en-US" dirty="0" err="1">
                <a:latin typeface="Arial" panose="020B0604020202020204" pitchFamily="34" charset="0"/>
                <a:cs typeface="Arial" panose="020B0604020202020204" pitchFamily="34" charset="0"/>
              </a:rPr>
              <a:t>hefiers</a:t>
            </a:r>
            <a:r>
              <a:rPr lang="en-US" altLang="en-US" dirty="0">
                <a:latin typeface="Arial" panose="020B0604020202020204" pitchFamily="34" charset="0"/>
                <a:cs typeface="Arial" panose="020B0604020202020204" pitchFamily="34" charset="0"/>
              </a:rPr>
              <a:t> have calved</a:t>
            </a:r>
          </a:p>
        </p:txBody>
      </p:sp>
      <p:sp>
        <p:nvSpPr>
          <p:cNvPr id="61444" name="Slide Number Placeholder 3">
            <a:extLst>
              <a:ext uri="{FF2B5EF4-FFF2-40B4-BE49-F238E27FC236}">
                <a16:creationId xmlns:a16="http://schemas.microsoft.com/office/drawing/2014/main" id="{C70DB87F-7AEA-4001-AB79-1AE23EEE1AC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F5D35EA-6067-4614-A890-4A1D9B379660}" type="slidenum">
              <a:rPr lang="en-GB" altLang="en-US"/>
              <a:pPr>
                <a:spcBef>
                  <a:spcPct val="0"/>
                </a:spcBef>
              </a:pPr>
              <a:t>28</a:t>
            </a:fld>
            <a:endParaRPr lang="en-GB"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3102065A-760A-488E-BF02-6D7E92EB00CD}"/>
              </a:ext>
            </a:extLst>
          </p:cNvPr>
          <p:cNvSpPr>
            <a:spLocks noGrp="1" noRot="1" noChangeAspect="1" noChangeArrowheads="1" noTextEdit="1"/>
          </p:cNvSpPr>
          <p:nvPr>
            <p:ph type="sldImg"/>
          </p:nvPr>
        </p:nvSpPr>
        <p:spPr>
          <a:ln/>
        </p:spPr>
      </p:sp>
      <p:sp>
        <p:nvSpPr>
          <p:cNvPr id="63491" name="Notes Placeholder 2">
            <a:extLst>
              <a:ext uri="{FF2B5EF4-FFF2-40B4-BE49-F238E27FC236}">
                <a16:creationId xmlns:a16="http://schemas.microsoft.com/office/drawing/2014/main" id="{8B923462-E056-41E2-9485-0057902E0EF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I </a:t>
            </a:r>
            <a:r>
              <a:rPr lang="en-US" altLang="en-US" dirty="0" err="1">
                <a:latin typeface="Arial" panose="020B0604020202020204" pitchFamily="34" charset="0"/>
                <a:cs typeface="Arial" panose="020B0604020202020204" pitchFamily="34" charset="0"/>
              </a:rPr>
              <a:t>uge</a:t>
            </a:r>
            <a:r>
              <a:rPr lang="en-US" altLang="en-US" dirty="0">
                <a:latin typeface="Arial" panose="020B0604020202020204" pitchFamily="34" charset="0"/>
                <a:cs typeface="Arial" panose="020B0604020202020204" pitchFamily="34" charset="0"/>
              </a:rPr>
              <a:t> 5, </a:t>
            </a:r>
            <a:r>
              <a:rPr lang="en-US" altLang="en-US" dirty="0" err="1">
                <a:latin typeface="Arial" panose="020B0604020202020204" pitchFamily="34" charset="0"/>
                <a:cs typeface="Arial" panose="020B0604020202020204" pitchFamily="34" charset="0"/>
              </a:rPr>
              <a:t>kælver</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kvien</a:t>
            </a:r>
            <a:r>
              <a:rPr lang="en-US" altLang="en-US" dirty="0">
                <a:latin typeface="Arial" panose="020B0604020202020204" pitchFamily="34" charset="0"/>
                <a:cs typeface="Arial" panose="020B0604020202020204" pitchFamily="34" charset="0"/>
              </a:rPr>
              <a:t> og </a:t>
            </a:r>
            <a:r>
              <a:rPr lang="en-US" altLang="en-US" dirty="0" err="1">
                <a:latin typeface="Arial" panose="020B0604020202020204" pitchFamily="34" charset="0"/>
                <a:cs typeface="Arial" panose="020B0604020202020204" pitchFamily="34" charset="0"/>
              </a:rPr>
              <a:t>kommer</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ind</a:t>
            </a:r>
            <a:r>
              <a:rPr lang="en-US" altLang="en-US" dirty="0">
                <a:latin typeface="Arial" panose="020B0604020202020204" pitchFamily="34" charset="0"/>
                <a:cs typeface="Arial" panose="020B0604020202020204" pitchFamily="34" charset="0"/>
              </a:rPr>
              <a:t> i </a:t>
            </a:r>
            <a:r>
              <a:rPr lang="en-US" altLang="en-US" dirty="0" err="1">
                <a:latin typeface="Arial" panose="020B0604020202020204" pitchFamily="34" charset="0"/>
                <a:cs typeface="Arial" panose="020B0604020202020204" pitchFamily="34" charset="0"/>
              </a:rPr>
              <a:t>besætningen</a:t>
            </a: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
        <p:nvSpPr>
          <p:cNvPr id="63492" name="Slide Number Placeholder 3">
            <a:extLst>
              <a:ext uri="{FF2B5EF4-FFF2-40B4-BE49-F238E27FC236}">
                <a16:creationId xmlns:a16="http://schemas.microsoft.com/office/drawing/2014/main" id="{A0F89409-8D78-47D6-B711-20FAFAB2CA0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916E837E-2038-4A7C-A42E-F45E46AEE7D3}" type="slidenum">
              <a:rPr lang="en-GB" altLang="en-US"/>
              <a:pPr>
                <a:spcBef>
                  <a:spcPct val="0"/>
                </a:spcBef>
              </a:pPr>
              <a:t>29</a:t>
            </a:fld>
            <a:endParaRPr lang="en-GB"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E9A75D57-9A2E-47D9-9A2E-665A558B6580}"/>
              </a:ext>
            </a:extLst>
          </p:cNvPr>
          <p:cNvSpPr>
            <a:spLocks noGrp="1" noRot="1" noChangeAspect="1" noChangeArrowheads="1" noTextEdit="1"/>
          </p:cNvSpPr>
          <p:nvPr>
            <p:ph type="sldImg"/>
          </p:nvPr>
        </p:nvSpPr>
        <p:spPr>
          <a:ln/>
        </p:spPr>
      </p:sp>
      <p:sp>
        <p:nvSpPr>
          <p:cNvPr id="65539" name="Notes Placeholder 2">
            <a:extLst>
              <a:ext uri="{FF2B5EF4-FFF2-40B4-BE49-F238E27FC236}">
                <a16:creationId xmlns:a16="http://schemas.microsoft.com/office/drawing/2014/main" id="{4376F96C-AD14-4314-9C6F-A4363893526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a-DK" b="1" dirty="0"/>
              <a:t>En mekanistisk model som SimHerd kan simulere, at færre kvier er til rådighed, hvilket betyder flere tomme pladser i stalden og derfor færre årskøer.</a:t>
            </a:r>
            <a:endParaRPr lang="da-DK" dirty="0"/>
          </a:p>
          <a:p>
            <a:r>
              <a:rPr lang="da-DK" dirty="0"/>
              <a:t>Begrebet </a:t>
            </a:r>
            <a:r>
              <a:rPr lang="da-DK" b="1" dirty="0"/>
              <a:t>årskøer </a:t>
            </a:r>
            <a:r>
              <a:rPr lang="da-DK" dirty="0"/>
              <a:t>bruges primært i Danmark, men det er en rigtig god nøgletal til at vurdere udnyttelsen af bedriften.</a:t>
            </a:r>
            <a:br>
              <a:rPr lang="da-DK" dirty="0"/>
            </a:br>
            <a:r>
              <a:rPr lang="da-DK" dirty="0"/>
              <a:t>Hvis vi har bygget en stald til 500 køer, men kun har 480 årskøer, så kunne de 20 potentielle ekstra køer bidrage væsentligt til at fordele omkostningerne til arbejdskraft og bygninger – de faste omkostninger til stalden er de samme, uanset om der er 480 eller 500 køer.</a:t>
            </a:r>
          </a:p>
          <a:p>
            <a:endParaRPr lang="en-US" altLang="en-US" dirty="0">
              <a:latin typeface="Arial" panose="020B0604020202020204" pitchFamily="34" charset="0"/>
              <a:cs typeface="Arial" panose="020B0604020202020204" pitchFamily="34" charset="0"/>
            </a:endParaRPr>
          </a:p>
        </p:txBody>
      </p:sp>
      <p:sp>
        <p:nvSpPr>
          <p:cNvPr id="65540" name="Slide Number Placeholder 3">
            <a:extLst>
              <a:ext uri="{FF2B5EF4-FFF2-40B4-BE49-F238E27FC236}">
                <a16:creationId xmlns:a16="http://schemas.microsoft.com/office/drawing/2014/main" id="{B4DBFD61-F492-40C9-9CEA-9CDDCEB0A88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D05010D-53CB-4401-BDB2-BA39624138D0}" type="slidenum">
              <a:rPr lang="en-GB" altLang="en-US"/>
              <a:pPr>
                <a:spcBef>
                  <a:spcPct val="0"/>
                </a:spcBef>
              </a:pPr>
              <a:t>30</a:t>
            </a:fld>
            <a:endParaRPr lang="en-GB"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4EC96DBE-6CAD-4AA6-A58A-1B2B8D804D83}"/>
              </a:ext>
            </a:extLst>
          </p:cNvPr>
          <p:cNvSpPr>
            <a:spLocks noGrp="1" noRot="1" noChangeAspect="1" noChangeArrowheads="1" noTextEdit="1"/>
          </p:cNvSpPr>
          <p:nvPr>
            <p:ph type="sldImg"/>
          </p:nvPr>
        </p:nvSpPr>
        <p:spPr>
          <a:ln/>
        </p:spPr>
      </p:sp>
      <p:sp>
        <p:nvSpPr>
          <p:cNvPr id="67587" name="Notes Placeholder 2">
            <a:extLst>
              <a:ext uri="{FF2B5EF4-FFF2-40B4-BE49-F238E27FC236}">
                <a16:creationId xmlns:a16="http://schemas.microsoft.com/office/drawing/2014/main" id="{22753663-9FE6-4250-AB5A-B745E77E443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err="1">
                <a:latin typeface="Arial" panose="020B0604020202020204" pitchFamily="34" charset="0"/>
                <a:cs typeface="Arial" panose="020B0604020202020204" pitchFamily="34" charset="0"/>
              </a:rPr>
              <a:t>Ugen</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efter</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kælver</a:t>
            </a:r>
            <a:r>
              <a:rPr lang="en-US" altLang="en-US" dirty="0">
                <a:latin typeface="Arial" panose="020B0604020202020204" pitchFamily="34" charset="0"/>
                <a:cs typeface="Arial" panose="020B0604020202020204" pitchFamily="34" charset="0"/>
              </a:rPr>
              <a:t> den </a:t>
            </a:r>
            <a:r>
              <a:rPr lang="en-US" altLang="en-US" dirty="0" err="1">
                <a:latin typeface="Arial" panose="020B0604020202020204" pitchFamily="34" charset="0"/>
                <a:cs typeface="Arial" panose="020B0604020202020204" pitchFamily="34" charset="0"/>
              </a:rPr>
              <a:t>anden</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kvie</a:t>
            </a:r>
            <a:r>
              <a:rPr lang="en-US" altLang="en-US" dirty="0">
                <a:latin typeface="Arial" panose="020B0604020202020204" pitchFamily="34" charset="0"/>
                <a:cs typeface="Arial" panose="020B0604020202020204" pitchFamily="34" charset="0"/>
              </a:rPr>
              <a:t>, men nu er </a:t>
            </a:r>
            <a:r>
              <a:rPr lang="en-US" altLang="en-US" dirty="0" err="1">
                <a:latin typeface="Arial" panose="020B0604020202020204" pitchFamily="34" charset="0"/>
                <a:cs typeface="Arial" panose="020B0604020202020204" pitchFamily="34" charset="0"/>
              </a:rPr>
              <a:t>stalden</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fyldt</a:t>
            </a:r>
            <a:r>
              <a:rPr lang="en-US" altLang="en-US" dirty="0">
                <a:latin typeface="Arial" panose="020B0604020202020204" pitchFamily="34" charset="0"/>
                <a:cs typeface="Arial" panose="020B0604020202020204" pitchFamily="34" charset="0"/>
              </a:rPr>
              <a:t>, og der er </a:t>
            </a:r>
            <a:r>
              <a:rPr lang="en-US" altLang="en-US" dirty="0" err="1">
                <a:latin typeface="Arial" panose="020B0604020202020204" pitchFamily="34" charset="0"/>
                <a:cs typeface="Arial" panose="020B0604020202020204" pitchFamily="34" charset="0"/>
              </a:rPr>
              <a:t>ikke</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plads</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til</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hende</a:t>
            </a:r>
            <a:r>
              <a:rPr lang="en-US" altLang="en-US" dirty="0">
                <a:latin typeface="Arial" panose="020B0604020202020204" pitchFamily="34" charset="0"/>
                <a:cs typeface="Arial" panose="020B0604020202020204" pitchFamily="34" charset="0"/>
              </a:rPr>
              <a:t>. </a:t>
            </a:r>
          </a:p>
          <a:p>
            <a:r>
              <a:rPr lang="en-US" altLang="en-US" dirty="0" err="1">
                <a:latin typeface="Arial" panose="020B0604020202020204" pitchFamily="34" charset="0"/>
                <a:cs typeface="Arial" panose="020B0604020202020204" pitchFamily="34" charset="0"/>
              </a:rPr>
              <a:t>Derfor</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vil</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modellen</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sælge</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hende</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medmindre</a:t>
            </a:r>
            <a:r>
              <a:rPr lang="en-US" altLang="en-US" dirty="0">
                <a:latin typeface="Arial" panose="020B0604020202020204" pitchFamily="34" charset="0"/>
                <a:cs typeface="Arial" panose="020B0604020202020204" pitchFamily="34" charset="0"/>
              </a:rPr>
              <a:t> der er </a:t>
            </a:r>
            <a:r>
              <a:rPr lang="en-US" altLang="en-US" dirty="0" err="1">
                <a:latin typeface="Arial" panose="020B0604020202020204" pitchFamily="34" charset="0"/>
                <a:cs typeface="Arial" panose="020B0604020202020204" pitchFamily="34" charset="0"/>
              </a:rPr>
              <a:t>en</a:t>
            </a:r>
            <a:r>
              <a:rPr lang="en-US" altLang="en-US" dirty="0">
                <a:latin typeface="Arial" panose="020B0604020202020204" pitchFamily="34" charset="0"/>
                <a:cs typeface="Arial" panose="020B0604020202020204" pitchFamily="34" charset="0"/>
              </a:rPr>
              <a:t> ko </a:t>
            </a:r>
            <a:r>
              <a:rPr lang="en-US" altLang="en-US" dirty="0" err="1">
                <a:latin typeface="Arial" panose="020B0604020202020204" pitchFamily="34" charset="0"/>
                <a:cs typeface="Arial" panose="020B0604020202020204" pitchFamily="34" charset="0"/>
              </a:rPr>
              <a:t>på</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udsætterlisten</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så</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vil</a:t>
            </a:r>
            <a:r>
              <a:rPr lang="en-US" altLang="en-US" dirty="0">
                <a:latin typeface="Arial" panose="020B0604020202020204" pitchFamily="34" charset="0"/>
                <a:cs typeface="Arial" panose="020B0604020202020204" pitchFamily="34" charset="0"/>
              </a:rPr>
              <a:t> den </a:t>
            </a:r>
            <a:r>
              <a:rPr lang="en-US" altLang="en-US" dirty="0" err="1">
                <a:latin typeface="Arial" panose="020B0604020202020204" pitchFamily="34" charset="0"/>
                <a:cs typeface="Arial" panose="020B0604020202020204" pitchFamily="34" charset="0"/>
              </a:rPr>
              <a:t>blive</a:t>
            </a:r>
            <a:r>
              <a:rPr lang="en-US" altLang="en-US" dirty="0">
                <a:latin typeface="Arial" panose="020B0604020202020204" pitchFamily="34" charset="0"/>
                <a:cs typeface="Arial" panose="020B0604020202020204" pitchFamily="34" charset="0"/>
              </a:rPr>
              <a:t> </a:t>
            </a:r>
            <a:r>
              <a:rPr lang="en-US" altLang="en-US" dirty="0" err="1">
                <a:latin typeface="Arial" panose="020B0604020202020204" pitchFamily="34" charset="0"/>
                <a:cs typeface="Arial" panose="020B0604020202020204" pitchFamily="34" charset="0"/>
              </a:rPr>
              <a:t>slagtet</a:t>
            </a:r>
            <a:r>
              <a:rPr lang="en-US" altLang="en-US" dirty="0">
                <a:latin typeface="Arial" panose="020B0604020202020204" pitchFamily="34" charset="0"/>
                <a:cs typeface="Arial" panose="020B0604020202020204" pitchFamily="34" charset="0"/>
              </a:rPr>
              <a:t>. </a:t>
            </a:r>
          </a:p>
          <a:p>
            <a:endParaRPr lang="en-US" altLang="en-US" dirty="0">
              <a:latin typeface="Arial" panose="020B0604020202020204" pitchFamily="34" charset="0"/>
              <a:cs typeface="Arial" panose="020B0604020202020204" pitchFamily="34" charset="0"/>
            </a:endParaRPr>
          </a:p>
        </p:txBody>
      </p:sp>
      <p:sp>
        <p:nvSpPr>
          <p:cNvPr id="67588" name="Slide Number Placeholder 3">
            <a:extLst>
              <a:ext uri="{FF2B5EF4-FFF2-40B4-BE49-F238E27FC236}">
                <a16:creationId xmlns:a16="http://schemas.microsoft.com/office/drawing/2014/main" id="{6CA5B8FB-7BDF-4969-AC82-1035D351CEF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AAE4C78-D417-4870-BA47-B4EA2F660DF6}" type="slidenum">
              <a:rPr lang="en-GB" altLang="en-US"/>
              <a:pPr>
                <a:spcBef>
                  <a:spcPct val="0"/>
                </a:spcBef>
              </a:pPr>
              <a:t>31</a:t>
            </a:fld>
            <a:endParaRPr lang="en-GB"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9BFEBDC1-B5C8-467E-9261-93234DDBF906}" type="slidenum">
              <a:rPr lang="da-DK" smtClean="0"/>
              <a:t>32</a:t>
            </a:fld>
            <a:endParaRPr lang="da-DK"/>
          </a:p>
        </p:txBody>
      </p:sp>
    </p:spTree>
    <p:extLst>
      <p:ext uri="{BB962C8B-B14F-4D97-AF65-F5344CB8AC3E}">
        <p14:creationId xmlns:p14="http://schemas.microsoft.com/office/powerpoint/2010/main" val="16337632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b="1" dirty="0"/>
              <a:t>SimHerd-modellen simulerer dynamikken i en malkekvægsbesætning.</a:t>
            </a:r>
            <a:endParaRPr lang="da-DK" dirty="0"/>
          </a:p>
          <a:p>
            <a:r>
              <a:rPr lang="da-DK" dirty="0"/>
              <a:t>Den er </a:t>
            </a:r>
            <a:r>
              <a:rPr lang="da-DK" b="1" dirty="0"/>
              <a:t>dynamisk, stokastisk og mekanistisk</a:t>
            </a:r>
            <a:r>
              <a:rPr lang="da-DK" dirty="0"/>
              <a:t>.</a:t>
            </a:r>
          </a:p>
          <a:p>
            <a:r>
              <a:rPr lang="da-DK" dirty="0"/>
              <a:t>Det betyder, at den modellerer hver enkelt ko i besætningen i ugentlige trin, og en række hændelser simuleres tilfældigt.</a:t>
            </a:r>
          </a:p>
          <a:p>
            <a:r>
              <a:rPr lang="da-DK" dirty="0"/>
              <a:t>I de rapporter, du skal lave i øvelserne, er det vigtigt at huske dette, fordi de resultater, du får, er resultatet af </a:t>
            </a:r>
            <a:r>
              <a:rPr lang="da-DK" b="1" dirty="0"/>
              <a:t>100 simuleringer</a:t>
            </a:r>
            <a:r>
              <a:rPr lang="da-DK" dirty="0"/>
              <a:t> og viser besætningens udvikling over </a:t>
            </a:r>
            <a:r>
              <a:rPr lang="da-DK" b="1" dirty="0"/>
              <a:t>10 år</a:t>
            </a:r>
            <a:r>
              <a:rPr lang="da-DK" dirty="0"/>
              <a:t>.</a:t>
            </a:r>
            <a:br>
              <a:rPr lang="da-DK" dirty="0"/>
            </a:br>
            <a:r>
              <a:rPr lang="da-DK" dirty="0"/>
              <a:t>Resultaterne vises som et </a:t>
            </a:r>
            <a:r>
              <a:rPr lang="da-DK" b="1" dirty="0"/>
              <a:t>gennemsnit for år 6–10</a:t>
            </a:r>
            <a:r>
              <a:rPr lang="da-DK" dirty="0"/>
              <a:t>, hvor modellen har nået en stabil tilstand (</a:t>
            </a:r>
            <a:r>
              <a:rPr lang="da-DK" i="1" dirty="0" err="1"/>
              <a:t>steady</a:t>
            </a:r>
            <a:r>
              <a:rPr lang="da-DK" i="1" dirty="0"/>
              <a:t> </a:t>
            </a:r>
            <a:r>
              <a:rPr lang="da-DK" i="1" dirty="0" err="1"/>
              <a:t>state</a:t>
            </a:r>
            <a:r>
              <a:rPr lang="da-DK" dirty="0"/>
              <a:t>).</a:t>
            </a:r>
          </a:p>
          <a:p>
            <a:endParaRPr lang="da-DK" dirty="0"/>
          </a:p>
        </p:txBody>
      </p:sp>
      <p:sp>
        <p:nvSpPr>
          <p:cNvPr id="4" name="Slide Number Placeholder 3"/>
          <p:cNvSpPr>
            <a:spLocks noGrp="1"/>
          </p:cNvSpPr>
          <p:nvPr>
            <p:ph type="sldNum" sz="quarter" idx="5"/>
          </p:nvPr>
        </p:nvSpPr>
        <p:spPr/>
        <p:txBody>
          <a:bodyPr/>
          <a:lstStyle/>
          <a:p>
            <a:fld id="{1B25AFF0-7950-4C2F-8AA3-7689F8683BA6}" type="slidenum">
              <a:rPr lang="da-DK" smtClean="0"/>
              <a:t>33</a:t>
            </a:fld>
            <a:endParaRPr lang="da-DK"/>
          </a:p>
        </p:txBody>
      </p:sp>
    </p:spTree>
    <p:extLst>
      <p:ext uri="{BB962C8B-B14F-4D97-AF65-F5344CB8AC3E}">
        <p14:creationId xmlns:p14="http://schemas.microsoft.com/office/powerpoint/2010/main" val="29243300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1D219-F029-A5A1-EAD0-0AA872F2541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2D8A5DC-99F8-7185-8F9D-C3395379099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7B9EA35-1681-8877-D307-DFE2762A3796}"/>
              </a:ext>
            </a:extLst>
          </p:cNvPr>
          <p:cNvSpPr>
            <a:spLocks noGrp="1"/>
          </p:cNvSpPr>
          <p:nvPr>
            <p:ph type="body" idx="1"/>
          </p:nvPr>
        </p:nvSpPr>
        <p:spPr/>
        <p:txBody>
          <a:bodyPr/>
          <a:lstStyle/>
          <a:p>
            <a:r>
              <a:rPr lang="da-DK" dirty="0"/>
              <a:t>Den måde vi arbejder på i SimHerd er at udregnet dækningsbidraget for de scenarier vi opstiller. </a:t>
            </a:r>
          </a:p>
          <a:p>
            <a:endParaRPr lang="da-DK" dirty="0"/>
          </a:p>
          <a:p>
            <a:r>
              <a:rPr lang="da-DK" dirty="0"/>
              <a:t>Dækningsbidraget består alle indtægterne som mælk, slagtedyr og statusforskydning fratrukket alle omkostningerne. </a:t>
            </a:r>
          </a:p>
        </p:txBody>
      </p:sp>
      <p:sp>
        <p:nvSpPr>
          <p:cNvPr id="4" name="Pladsholder til slidenummer 3">
            <a:extLst>
              <a:ext uri="{FF2B5EF4-FFF2-40B4-BE49-F238E27FC236}">
                <a16:creationId xmlns:a16="http://schemas.microsoft.com/office/drawing/2014/main" id="{52A5C301-375C-E615-7B02-1A987839A69D}"/>
              </a:ext>
            </a:extLst>
          </p:cNvPr>
          <p:cNvSpPr>
            <a:spLocks noGrp="1"/>
          </p:cNvSpPr>
          <p:nvPr>
            <p:ph type="sldNum" sz="quarter" idx="5"/>
          </p:nvPr>
        </p:nvSpPr>
        <p:spPr/>
        <p:txBody>
          <a:bodyPr/>
          <a:lstStyle/>
          <a:p>
            <a:fld id="{4E80D947-BAA7-416D-A8A2-16152EB5508A}" type="slidenum">
              <a:rPr lang="da-DK" smtClean="0"/>
              <a:t>34</a:t>
            </a:fld>
            <a:endParaRPr lang="da-DK"/>
          </a:p>
        </p:txBody>
      </p:sp>
    </p:spTree>
    <p:extLst>
      <p:ext uri="{BB962C8B-B14F-4D97-AF65-F5344CB8AC3E}">
        <p14:creationId xmlns:p14="http://schemas.microsoft.com/office/powerpoint/2010/main" val="27606952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2313"/>
            <a:ext cx="6397625" cy="3598862"/>
          </a:xfrm>
        </p:spPr>
      </p:sp>
      <p:sp>
        <p:nvSpPr>
          <p:cNvPr id="3" name="Notes Placeholder 2"/>
          <p:cNvSpPr>
            <a:spLocks noGrp="1"/>
          </p:cNvSpPr>
          <p:nvPr>
            <p:ph type="body" idx="1"/>
          </p:nvPr>
        </p:nvSpPr>
        <p:spPr/>
        <p:txBody>
          <a:bodyPr/>
          <a:lstStyle/>
          <a:p>
            <a:r>
              <a:rPr lang="en-US" dirty="0"/>
              <a:t>Den </a:t>
            </a:r>
            <a:r>
              <a:rPr lang="en-US" dirty="0" err="1"/>
              <a:t>måde</a:t>
            </a:r>
            <a:r>
              <a:rPr lang="en-US" dirty="0"/>
              <a:t> SimHerd </a:t>
            </a:r>
            <a:r>
              <a:rPr lang="en-US" dirty="0" err="1"/>
              <a:t>bliver</a:t>
            </a:r>
            <a:r>
              <a:rPr lang="en-US" dirty="0"/>
              <a:t> </a:t>
            </a:r>
            <a:r>
              <a:rPr lang="en-US" dirty="0" err="1"/>
              <a:t>brugt</a:t>
            </a:r>
            <a:r>
              <a:rPr lang="en-US" dirty="0"/>
              <a:t> I </a:t>
            </a:r>
            <a:r>
              <a:rPr lang="en-US" dirty="0" err="1"/>
              <a:t>praksis</a:t>
            </a:r>
            <a:r>
              <a:rPr lang="en-US" dirty="0"/>
              <a:t>, er at </a:t>
            </a:r>
            <a:r>
              <a:rPr lang="en-US" dirty="0" err="1"/>
              <a:t>besætningens</a:t>
            </a:r>
            <a:r>
              <a:rPr lang="en-US" dirty="0"/>
              <a:t> </a:t>
            </a:r>
            <a:r>
              <a:rPr lang="en-US" dirty="0" err="1"/>
              <a:t>nøgletal</a:t>
            </a:r>
            <a:r>
              <a:rPr lang="en-US" dirty="0"/>
              <a:t> </a:t>
            </a:r>
            <a:r>
              <a:rPr lang="en-US" dirty="0" err="1"/>
              <a:t>læses</a:t>
            </a:r>
            <a:r>
              <a:rPr lang="en-US" dirty="0"/>
              <a:t> </a:t>
            </a:r>
            <a:r>
              <a:rPr lang="en-US" dirty="0" err="1"/>
              <a:t>ind</a:t>
            </a:r>
            <a:r>
              <a:rPr lang="en-US" dirty="0"/>
              <a:t> fra DMS, og der </a:t>
            </a:r>
            <a:r>
              <a:rPr lang="en-US" dirty="0" err="1"/>
              <a:t>opstilles</a:t>
            </a:r>
            <a:r>
              <a:rPr lang="en-US" dirty="0"/>
              <a:t> </a:t>
            </a:r>
            <a:r>
              <a:rPr lang="en-US" dirty="0" err="1"/>
              <a:t>en</a:t>
            </a:r>
            <a:r>
              <a:rPr lang="en-US" dirty="0"/>
              <a:t> </a:t>
            </a:r>
            <a:r>
              <a:rPr lang="en-US" dirty="0" err="1"/>
              <a:t>række</a:t>
            </a:r>
            <a:r>
              <a:rPr lang="en-US" dirty="0"/>
              <a:t> </a:t>
            </a:r>
            <a:r>
              <a:rPr lang="en-US" dirty="0" err="1"/>
              <a:t>scenarier</a:t>
            </a:r>
            <a:r>
              <a:rPr lang="en-US" dirty="0"/>
              <a:t> alt </a:t>
            </a:r>
            <a:r>
              <a:rPr lang="en-US" dirty="0" err="1"/>
              <a:t>efter</a:t>
            </a:r>
            <a:r>
              <a:rPr lang="en-US" dirty="0"/>
              <a:t> </a:t>
            </a:r>
            <a:r>
              <a:rPr lang="en-US" dirty="0" err="1"/>
              <a:t>ens</a:t>
            </a:r>
            <a:r>
              <a:rPr lang="en-US" dirty="0"/>
              <a:t> </a:t>
            </a:r>
            <a:r>
              <a:rPr lang="en-US" dirty="0" err="1"/>
              <a:t>problemstilling</a:t>
            </a:r>
            <a:r>
              <a:rPr lang="en-US" dirty="0"/>
              <a:t>. </a:t>
            </a:r>
            <a:r>
              <a:rPr lang="en-US" dirty="0" err="1"/>
              <a:t>Så</a:t>
            </a:r>
            <a:r>
              <a:rPr lang="en-US" dirty="0"/>
              <a:t> </a:t>
            </a:r>
            <a:r>
              <a:rPr lang="en-US" dirty="0" err="1"/>
              <a:t>sættes</a:t>
            </a:r>
            <a:r>
              <a:rPr lang="en-US" dirty="0"/>
              <a:t> den </a:t>
            </a:r>
            <a:r>
              <a:rPr lang="en-US" dirty="0" err="1"/>
              <a:t>stor</a:t>
            </a:r>
            <a:r>
              <a:rPr lang="en-US" dirty="0"/>
              <a:t> SimHerd </a:t>
            </a:r>
            <a:r>
              <a:rPr lang="en-US" dirty="0" err="1"/>
              <a:t>simulering</a:t>
            </a:r>
            <a:r>
              <a:rPr lang="en-US" dirty="0"/>
              <a:t> </a:t>
            </a:r>
            <a:r>
              <a:rPr lang="en-US" dirty="0" err="1"/>
              <a:t>igang</a:t>
            </a:r>
            <a:r>
              <a:rPr lang="en-US" dirty="0"/>
              <a:t>. Alt </a:t>
            </a:r>
            <a:r>
              <a:rPr lang="en-US" dirty="0" err="1"/>
              <a:t>efter</a:t>
            </a:r>
            <a:r>
              <a:rPr lang="en-US" dirty="0"/>
              <a:t> </a:t>
            </a:r>
            <a:r>
              <a:rPr lang="en-US" dirty="0" err="1"/>
              <a:t>besætningens</a:t>
            </a:r>
            <a:r>
              <a:rPr lang="en-US" dirty="0"/>
              <a:t> </a:t>
            </a:r>
            <a:r>
              <a:rPr lang="en-US" dirty="0" err="1"/>
              <a:t>størrelse</a:t>
            </a:r>
            <a:r>
              <a:rPr lang="en-US" dirty="0"/>
              <a:t> </a:t>
            </a:r>
            <a:r>
              <a:rPr lang="en-US" dirty="0" err="1"/>
              <a:t>tager</a:t>
            </a:r>
            <a:r>
              <a:rPr lang="en-US" dirty="0"/>
              <a:t> fra 1-3 </a:t>
            </a:r>
            <a:r>
              <a:rPr lang="en-US" dirty="0" err="1"/>
              <a:t>minutter</a:t>
            </a:r>
            <a:r>
              <a:rPr lang="en-US" dirty="0"/>
              <a:t>. </a:t>
            </a:r>
          </a:p>
          <a:p>
            <a:r>
              <a:rPr lang="en-US" dirty="0" err="1"/>
              <a:t>Modellen</a:t>
            </a:r>
            <a:r>
              <a:rPr lang="en-US" dirty="0"/>
              <a:t> laver </a:t>
            </a:r>
            <a:r>
              <a:rPr lang="en-US" dirty="0" err="1"/>
              <a:t>en</a:t>
            </a:r>
            <a:r>
              <a:rPr lang="en-US" dirty="0"/>
              <a:t> </a:t>
            </a:r>
            <a:r>
              <a:rPr lang="en-US" dirty="0" err="1"/>
              <a:t>prognosen</a:t>
            </a:r>
            <a:r>
              <a:rPr lang="en-US" dirty="0"/>
              <a:t> </a:t>
            </a:r>
            <a:r>
              <a:rPr lang="en-US" dirty="0" err="1"/>
              <a:t>ud</a:t>
            </a:r>
            <a:r>
              <a:rPr lang="en-US" dirty="0"/>
              <a:t> fra </a:t>
            </a:r>
            <a:r>
              <a:rPr lang="en-US" dirty="0" err="1"/>
              <a:t>besætningens</a:t>
            </a:r>
            <a:r>
              <a:rPr lang="en-US" dirty="0"/>
              <a:t> </a:t>
            </a:r>
            <a:r>
              <a:rPr lang="en-US" dirty="0" err="1"/>
              <a:t>nøgletal</a:t>
            </a:r>
            <a:r>
              <a:rPr lang="en-US" dirty="0"/>
              <a:t>, </a:t>
            </a:r>
            <a:r>
              <a:rPr lang="en-US" dirty="0" err="1"/>
              <a:t>som</a:t>
            </a:r>
            <a:r>
              <a:rPr lang="en-US" dirty="0"/>
              <a:t> </a:t>
            </a:r>
            <a:r>
              <a:rPr lang="en-US" dirty="0" err="1"/>
              <a:t>fremskriver</a:t>
            </a:r>
            <a:r>
              <a:rPr lang="en-US" dirty="0"/>
              <a:t> </a:t>
            </a:r>
            <a:r>
              <a:rPr lang="en-US" dirty="0" err="1"/>
              <a:t>hvrodan</a:t>
            </a:r>
            <a:r>
              <a:rPr lang="en-US" dirty="0"/>
              <a:t> </a:t>
            </a:r>
            <a:r>
              <a:rPr lang="en-US" dirty="0" err="1"/>
              <a:t>driften</a:t>
            </a:r>
            <a:r>
              <a:rPr lang="en-US" dirty="0"/>
              <a:t> </a:t>
            </a:r>
            <a:r>
              <a:rPr lang="en-US" dirty="0" err="1"/>
              <a:t>vil</a:t>
            </a:r>
            <a:r>
              <a:rPr lang="en-US" dirty="0"/>
              <a:t> </a:t>
            </a:r>
            <a:r>
              <a:rPr lang="en-US" dirty="0" err="1"/>
              <a:t>være</a:t>
            </a:r>
            <a:r>
              <a:rPr lang="en-US" dirty="0"/>
              <a:t>. </a:t>
            </a:r>
          </a:p>
          <a:p>
            <a:r>
              <a:rPr lang="en-US" dirty="0"/>
              <a:t>For </a:t>
            </a:r>
            <a:r>
              <a:rPr lang="en-US" dirty="0" err="1"/>
              <a:t>hvert</a:t>
            </a:r>
            <a:r>
              <a:rPr lang="en-US" dirty="0"/>
              <a:t> </a:t>
            </a:r>
            <a:r>
              <a:rPr lang="en-US" dirty="0" err="1"/>
              <a:t>scenarie</a:t>
            </a:r>
            <a:r>
              <a:rPr lang="en-US" dirty="0"/>
              <a:t> </a:t>
            </a:r>
            <a:r>
              <a:rPr lang="en-US" dirty="0" err="1"/>
              <a:t>dannes</a:t>
            </a:r>
            <a:r>
              <a:rPr lang="en-US" dirty="0"/>
              <a:t> </a:t>
            </a:r>
            <a:r>
              <a:rPr lang="en-US" dirty="0" err="1"/>
              <a:t>en</a:t>
            </a:r>
            <a:r>
              <a:rPr lang="en-US" dirty="0"/>
              <a:t> masse </a:t>
            </a:r>
            <a:r>
              <a:rPr lang="en-US" dirty="0" err="1"/>
              <a:t>resultater</a:t>
            </a:r>
            <a:r>
              <a:rPr lang="en-US" dirty="0"/>
              <a:t>, </a:t>
            </a:r>
            <a:r>
              <a:rPr lang="en-US" dirty="0" err="1"/>
              <a:t>som</a:t>
            </a:r>
            <a:r>
              <a:rPr lang="en-US" dirty="0"/>
              <a:t> </a:t>
            </a:r>
            <a:r>
              <a:rPr lang="en-US" dirty="0" err="1"/>
              <a:t>kan</a:t>
            </a:r>
            <a:r>
              <a:rPr lang="en-US" dirty="0"/>
              <a:t> </a:t>
            </a:r>
            <a:r>
              <a:rPr lang="en-US" dirty="0" err="1"/>
              <a:t>samles</a:t>
            </a:r>
            <a:r>
              <a:rPr lang="en-US" dirty="0"/>
              <a:t> I </a:t>
            </a:r>
            <a:r>
              <a:rPr lang="en-US" dirty="0" err="1"/>
              <a:t>en</a:t>
            </a:r>
            <a:r>
              <a:rPr lang="en-US" dirty="0"/>
              <a:t> rapport </a:t>
            </a:r>
            <a:r>
              <a:rPr lang="en-US" dirty="0" err="1"/>
              <a:t>eller</a:t>
            </a:r>
            <a:r>
              <a:rPr lang="en-US" dirty="0"/>
              <a:t> I et dashboard. </a:t>
            </a:r>
          </a:p>
        </p:txBody>
      </p:sp>
      <p:sp>
        <p:nvSpPr>
          <p:cNvPr id="4" name="Slide Number Placeholder 3"/>
          <p:cNvSpPr>
            <a:spLocks noGrp="1"/>
          </p:cNvSpPr>
          <p:nvPr>
            <p:ph type="sldNum" sz="quarter" idx="10"/>
          </p:nvPr>
        </p:nvSpPr>
        <p:spPr/>
        <p:txBody>
          <a:bodyPr/>
          <a:lstStyle/>
          <a:p>
            <a:fld id="{CB916569-BFFF-2A4F-B41E-36D8DCC3375C}" type="slidenum">
              <a:rPr lang="en-US" smtClean="0"/>
              <a:t>35</a:t>
            </a:fld>
            <a:endParaRPr lang="en-US"/>
          </a:p>
        </p:txBody>
      </p:sp>
    </p:spTree>
    <p:extLst>
      <p:ext uri="{BB962C8B-B14F-4D97-AF65-F5344CB8AC3E}">
        <p14:creationId xmlns:p14="http://schemas.microsoft.com/office/powerpoint/2010/main" val="3033288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Front page - picture and log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D928C3-ADBE-9057-EA11-15755C8E7CA7}"/>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86FBA805-3291-224F-415A-6C267F78447B}"/>
              </a:ext>
            </a:extLst>
          </p:cNvPr>
          <p:cNvSpPr/>
          <p:nvPr/>
        </p:nvSpPr>
        <p:spPr>
          <a:xfrm>
            <a:off x="0" y="0"/>
            <a:ext cx="12192000" cy="6858000"/>
          </a:xfrm>
          <a:prstGeom prst="rect">
            <a:avLst/>
          </a:prstGeom>
          <a:gradFill flip="none" rotWithShape="1">
            <a:gsLst>
              <a:gs pos="55000">
                <a:srgbClr val="003767">
                  <a:lumMod val="99000"/>
                  <a:lumOff val="1000"/>
                  <a:alpha val="45683"/>
                </a:srgbClr>
              </a:gs>
              <a:gs pos="40000">
                <a:schemeClr val="accent1">
                  <a:alpha val="0"/>
                </a:schemeClr>
              </a:gs>
              <a:gs pos="100000">
                <a:schemeClr val="accent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2" name="Text Placeholder 11">
            <a:extLst>
              <a:ext uri="{FF2B5EF4-FFF2-40B4-BE49-F238E27FC236}">
                <a16:creationId xmlns:a16="http://schemas.microsoft.com/office/drawing/2014/main" id="{1E1BD990-C94A-5DC3-43F3-E2CA8A6F4660}"/>
              </a:ext>
            </a:extLst>
          </p:cNvPr>
          <p:cNvSpPr>
            <a:spLocks noGrp="1"/>
          </p:cNvSpPr>
          <p:nvPr>
            <p:ph type="body" sz="quarter" idx="11" hasCustomPrompt="1"/>
          </p:nvPr>
        </p:nvSpPr>
        <p:spPr>
          <a:xfrm>
            <a:off x="6096001" y="4571513"/>
            <a:ext cx="5484106" cy="393480"/>
          </a:xfrm>
          <a:prstGeom prst="rect">
            <a:avLst/>
          </a:prstGeom>
        </p:spPr>
        <p:txBody>
          <a:bodyPr>
            <a:normAutofit/>
          </a:bodyPr>
          <a:lstStyle>
            <a:lvl1pPr marL="0" indent="0">
              <a:buNone/>
              <a:defRPr sz="2000" b="0">
                <a:solidFill>
                  <a:schemeClr val="bg1"/>
                </a:solidFill>
              </a:defRPr>
            </a:lvl1pPr>
            <a:lvl3pPr marL="914400" indent="0">
              <a:buNone/>
              <a:defRPr/>
            </a:lvl3pPr>
          </a:lstStyle>
          <a:p>
            <a:pPr lvl="0"/>
            <a:r>
              <a:rPr lang="en-GB"/>
              <a:t>Subtitle here</a:t>
            </a:r>
          </a:p>
        </p:txBody>
      </p:sp>
      <p:pic>
        <p:nvPicPr>
          <p:cNvPr id="13" name="Graphic 12">
            <a:extLst>
              <a:ext uri="{FF2B5EF4-FFF2-40B4-BE49-F238E27FC236}">
                <a16:creationId xmlns:a16="http://schemas.microsoft.com/office/drawing/2014/main" id="{F6F6AC6B-EA5B-5919-1BDF-1F82B3EEF6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3294" y="5097928"/>
            <a:ext cx="6002661" cy="1362050"/>
          </a:xfrm>
          <a:prstGeom prst="rect">
            <a:avLst/>
          </a:prstGeom>
        </p:spPr>
      </p:pic>
      <p:sp>
        <p:nvSpPr>
          <p:cNvPr id="5" name="Text Placeholder 11">
            <a:extLst>
              <a:ext uri="{FF2B5EF4-FFF2-40B4-BE49-F238E27FC236}">
                <a16:creationId xmlns:a16="http://schemas.microsoft.com/office/drawing/2014/main" id="{F64EFE4F-5A78-45F4-C7AE-2E51008BB29B}"/>
              </a:ext>
            </a:extLst>
          </p:cNvPr>
          <p:cNvSpPr>
            <a:spLocks noGrp="1"/>
          </p:cNvSpPr>
          <p:nvPr>
            <p:ph type="body" sz="quarter" idx="12" hasCustomPrompt="1"/>
          </p:nvPr>
        </p:nvSpPr>
        <p:spPr>
          <a:xfrm>
            <a:off x="677441" y="3701244"/>
            <a:ext cx="10902665" cy="737335"/>
          </a:xfrm>
          <a:prstGeom prst="rect">
            <a:avLst/>
          </a:prstGeom>
        </p:spPr>
        <p:txBody>
          <a:bodyPr>
            <a:noAutofit/>
          </a:bodyPr>
          <a:lstStyle>
            <a:lvl1pPr marL="0" indent="0">
              <a:buNone/>
              <a:defRPr sz="5400" b="1">
                <a:solidFill>
                  <a:schemeClr val="bg1"/>
                </a:solidFill>
              </a:defRPr>
            </a:lvl1pPr>
            <a:lvl3pPr marL="914400" indent="0">
              <a:buNone/>
              <a:defRPr/>
            </a:lvl3pPr>
          </a:lstStyle>
          <a:p>
            <a:pPr lvl="0"/>
            <a:r>
              <a:rPr lang="en-GB" err="1"/>
              <a:t>Titel</a:t>
            </a:r>
            <a:endParaRPr lang="en-GB"/>
          </a:p>
        </p:txBody>
      </p:sp>
    </p:spTree>
    <p:extLst>
      <p:ext uri="{BB962C8B-B14F-4D97-AF65-F5344CB8AC3E}">
        <p14:creationId xmlns:p14="http://schemas.microsoft.com/office/powerpoint/2010/main" val="36015447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ront page - Picture + headin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D928C3-ADBE-9057-EA11-15755C8E7CA7}"/>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86FBA805-3291-224F-415A-6C267F78447B}"/>
              </a:ext>
            </a:extLst>
          </p:cNvPr>
          <p:cNvSpPr/>
          <p:nvPr/>
        </p:nvSpPr>
        <p:spPr>
          <a:xfrm>
            <a:off x="0" y="0"/>
            <a:ext cx="12192000" cy="6858000"/>
          </a:xfrm>
          <a:prstGeom prst="rect">
            <a:avLst/>
          </a:prstGeom>
          <a:gradFill flip="none" rotWithShape="1">
            <a:gsLst>
              <a:gs pos="55000">
                <a:srgbClr val="003767">
                  <a:lumMod val="99000"/>
                  <a:lumOff val="1000"/>
                  <a:alpha val="45683"/>
                </a:srgbClr>
              </a:gs>
              <a:gs pos="40000">
                <a:schemeClr val="accent1">
                  <a:alpha val="0"/>
                </a:schemeClr>
              </a:gs>
              <a:gs pos="100000">
                <a:schemeClr val="accent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a:p>
        </p:txBody>
      </p:sp>
      <p:pic>
        <p:nvPicPr>
          <p:cNvPr id="13" name="Graphic 12">
            <a:extLst>
              <a:ext uri="{FF2B5EF4-FFF2-40B4-BE49-F238E27FC236}">
                <a16:creationId xmlns:a16="http://schemas.microsoft.com/office/drawing/2014/main" id="{F6F6AC6B-EA5B-5919-1BDF-1F82B3EEF6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66289" y="5962627"/>
            <a:ext cx="2294399" cy="520617"/>
          </a:xfrm>
          <a:prstGeom prst="rect">
            <a:avLst/>
          </a:prstGeom>
        </p:spPr>
      </p:pic>
      <p:sp>
        <p:nvSpPr>
          <p:cNvPr id="2" name="Text Placeholder 11">
            <a:extLst>
              <a:ext uri="{FF2B5EF4-FFF2-40B4-BE49-F238E27FC236}">
                <a16:creationId xmlns:a16="http://schemas.microsoft.com/office/drawing/2014/main" id="{ED301A06-9E1B-BFEF-69C8-026680EEAF59}"/>
              </a:ext>
            </a:extLst>
          </p:cNvPr>
          <p:cNvSpPr>
            <a:spLocks noGrp="1"/>
          </p:cNvSpPr>
          <p:nvPr>
            <p:ph type="body" sz="quarter" idx="12" hasCustomPrompt="1"/>
          </p:nvPr>
        </p:nvSpPr>
        <p:spPr>
          <a:xfrm>
            <a:off x="1153512" y="4987977"/>
            <a:ext cx="7258967" cy="1200329"/>
          </a:xfrm>
          <a:prstGeom prst="rect">
            <a:avLst/>
          </a:prstGeom>
        </p:spPr>
        <p:txBody>
          <a:bodyPr>
            <a:normAutofit/>
          </a:bodyPr>
          <a:lstStyle>
            <a:lvl1pPr marL="0" indent="0">
              <a:buNone/>
              <a:defRPr sz="2000" b="0">
                <a:solidFill>
                  <a:schemeClr val="bg1"/>
                </a:solidFill>
              </a:defRPr>
            </a:lvl1pPr>
            <a:lvl3pPr marL="914400" indent="0">
              <a:buNone/>
              <a:defRPr/>
            </a:lvl3pPr>
          </a:lstStyle>
          <a:p>
            <a:pPr lvl="0"/>
            <a:r>
              <a:rPr lang="en-GB"/>
              <a:t>Subtitle</a:t>
            </a:r>
          </a:p>
        </p:txBody>
      </p:sp>
      <p:sp>
        <p:nvSpPr>
          <p:cNvPr id="5" name="Title 7">
            <a:extLst>
              <a:ext uri="{FF2B5EF4-FFF2-40B4-BE49-F238E27FC236}">
                <a16:creationId xmlns:a16="http://schemas.microsoft.com/office/drawing/2014/main" id="{342C2B47-CEB9-DEBD-21A4-CE675E719595}"/>
              </a:ext>
            </a:extLst>
          </p:cNvPr>
          <p:cNvSpPr>
            <a:spLocks noGrp="1"/>
          </p:cNvSpPr>
          <p:nvPr>
            <p:ph type="title" hasCustomPrompt="1"/>
          </p:nvPr>
        </p:nvSpPr>
        <p:spPr>
          <a:xfrm>
            <a:off x="1153512" y="3693529"/>
            <a:ext cx="10724543" cy="1015663"/>
          </a:xfrm>
        </p:spPr>
        <p:txBody>
          <a:bodyPr wrap="square" anchor="ctr" anchorCtr="0">
            <a:spAutoFit/>
          </a:bodyPr>
          <a:lstStyle>
            <a:lvl1pPr>
              <a:lnSpc>
                <a:spcPct val="100000"/>
              </a:lnSpc>
              <a:defRPr sz="6000">
                <a:solidFill>
                  <a:schemeClr val="bg1"/>
                </a:solidFill>
              </a:defRPr>
            </a:lvl1pPr>
          </a:lstStyle>
          <a:p>
            <a:r>
              <a:rPr lang="en-GB" err="1"/>
              <a:t>Titel</a:t>
            </a:r>
            <a:endParaRPr lang="en-DK"/>
          </a:p>
        </p:txBody>
      </p:sp>
    </p:spTree>
    <p:extLst>
      <p:ext uri="{BB962C8B-B14F-4D97-AF65-F5344CB8AC3E}">
        <p14:creationId xmlns:p14="http://schemas.microsoft.com/office/powerpoint/2010/main" val="38774689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Front page - Small picture + heading">
    <p:bg>
      <p:bgPr>
        <a:solidFill>
          <a:schemeClr val="accent5"/>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1E1BD990-C94A-5DC3-43F3-E2CA8A6F4660}"/>
              </a:ext>
            </a:extLst>
          </p:cNvPr>
          <p:cNvSpPr>
            <a:spLocks noGrp="1"/>
          </p:cNvSpPr>
          <p:nvPr>
            <p:ph type="body" sz="quarter" idx="11" hasCustomPrompt="1"/>
          </p:nvPr>
        </p:nvSpPr>
        <p:spPr>
          <a:xfrm>
            <a:off x="6579953" y="3835903"/>
            <a:ext cx="4790086" cy="821158"/>
          </a:xfrm>
          <a:prstGeom prst="rect">
            <a:avLst/>
          </a:prstGeom>
        </p:spPr>
        <p:txBody>
          <a:bodyPr>
            <a:normAutofit/>
          </a:bodyPr>
          <a:lstStyle>
            <a:lvl1pPr marL="0" indent="0">
              <a:buNone/>
              <a:defRPr sz="2000" b="0">
                <a:solidFill>
                  <a:schemeClr val="accent1"/>
                </a:solidFill>
              </a:defRPr>
            </a:lvl1pPr>
            <a:lvl3pPr marL="914400" indent="0">
              <a:buNone/>
              <a:defRPr/>
            </a:lvl3pPr>
          </a:lstStyle>
          <a:p>
            <a:pPr lvl="0"/>
            <a:r>
              <a:rPr lang="en-GB"/>
              <a:t>Subtitle</a:t>
            </a:r>
          </a:p>
        </p:txBody>
      </p:sp>
      <p:pic>
        <p:nvPicPr>
          <p:cNvPr id="13" name="Graphic 12">
            <a:extLst>
              <a:ext uri="{FF2B5EF4-FFF2-40B4-BE49-F238E27FC236}">
                <a16:creationId xmlns:a16="http://schemas.microsoft.com/office/drawing/2014/main" id="{F6F6AC6B-EA5B-5919-1BDF-1F82B3EEF6F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00806" y="6175778"/>
            <a:ext cx="1603438" cy="363832"/>
          </a:xfrm>
          <a:prstGeom prst="rect">
            <a:avLst/>
          </a:prstGeom>
        </p:spPr>
      </p:pic>
      <p:sp>
        <p:nvSpPr>
          <p:cNvPr id="8" name="Title 7">
            <a:extLst>
              <a:ext uri="{FF2B5EF4-FFF2-40B4-BE49-F238E27FC236}">
                <a16:creationId xmlns:a16="http://schemas.microsoft.com/office/drawing/2014/main" id="{DFBC437B-AF3E-434B-63D3-B27A81CA73DE}"/>
              </a:ext>
            </a:extLst>
          </p:cNvPr>
          <p:cNvSpPr>
            <a:spLocks noGrp="1"/>
          </p:cNvSpPr>
          <p:nvPr>
            <p:ph type="title" hasCustomPrompt="1"/>
          </p:nvPr>
        </p:nvSpPr>
        <p:spPr>
          <a:xfrm>
            <a:off x="6579953" y="2345207"/>
            <a:ext cx="4790086" cy="923330"/>
          </a:xfrm>
        </p:spPr>
        <p:txBody>
          <a:bodyPr wrap="square" anchor="ctr" anchorCtr="0">
            <a:spAutoFit/>
          </a:bodyPr>
          <a:lstStyle>
            <a:lvl1pPr>
              <a:lnSpc>
                <a:spcPct val="100000"/>
              </a:lnSpc>
              <a:defRPr sz="5400">
                <a:solidFill>
                  <a:schemeClr val="accent1"/>
                </a:solidFill>
              </a:defRPr>
            </a:lvl1pPr>
          </a:lstStyle>
          <a:p>
            <a:r>
              <a:rPr lang="da-DK"/>
              <a:t>Title</a:t>
            </a:r>
            <a:endParaRPr lang="en-DK"/>
          </a:p>
        </p:txBody>
      </p:sp>
      <p:sp>
        <p:nvSpPr>
          <p:cNvPr id="10" name="Picture Placeholder 9">
            <a:extLst>
              <a:ext uri="{FF2B5EF4-FFF2-40B4-BE49-F238E27FC236}">
                <a16:creationId xmlns:a16="http://schemas.microsoft.com/office/drawing/2014/main" id="{DC2B4DDB-7B80-7B67-CEB0-504EB280BF22}"/>
              </a:ext>
            </a:extLst>
          </p:cNvPr>
          <p:cNvSpPr>
            <a:spLocks noGrp="1"/>
          </p:cNvSpPr>
          <p:nvPr>
            <p:ph type="pic" sz="quarter" idx="12"/>
          </p:nvPr>
        </p:nvSpPr>
        <p:spPr>
          <a:xfrm>
            <a:off x="936297" y="767584"/>
            <a:ext cx="4455971" cy="5330325"/>
          </a:xfrm>
          <a:prstGeom prst="roundRect">
            <a:avLst>
              <a:gd name="adj" fmla="val 5909"/>
            </a:avLst>
          </a:prstGeom>
        </p:spPr>
        <p:txBody>
          <a:bodyPr/>
          <a:lstStyle>
            <a:lvl1pPr marL="0" indent="0">
              <a:buNone/>
              <a:defRPr/>
            </a:lvl1pPr>
          </a:lstStyle>
          <a:p>
            <a:r>
              <a:rPr lang="da-DK"/>
              <a:t>Klik på ikonet for at tilføje et billede</a:t>
            </a:r>
            <a:endParaRPr lang="en-DK"/>
          </a:p>
        </p:txBody>
      </p:sp>
    </p:spTree>
    <p:extLst>
      <p:ext uri="{BB962C8B-B14F-4D97-AF65-F5344CB8AC3E}">
        <p14:creationId xmlns:p14="http://schemas.microsoft.com/office/powerpoint/2010/main" val="377185527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Blank blu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1C7EB1AF-83B6-7151-E097-EE6D15DCD0D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00806" y="6175778"/>
            <a:ext cx="1603438" cy="363832"/>
          </a:xfrm>
          <a:prstGeom prst="rect">
            <a:avLst/>
          </a:prstGeom>
        </p:spPr>
      </p:pic>
      <p:sp>
        <p:nvSpPr>
          <p:cNvPr id="2" name="Title 16">
            <a:extLst>
              <a:ext uri="{FF2B5EF4-FFF2-40B4-BE49-F238E27FC236}">
                <a16:creationId xmlns:a16="http://schemas.microsoft.com/office/drawing/2014/main" id="{759EB075-CCC5-0FFE-1A7B-51F705D7D2A1}"/>
              </a:ext>
            </a:extLst>
          </p:cNvPr>
          <p:cNvSpPr>
            <a:spLocks noGrp="1"/>
          </p:cNvSpPr>
          <p:nvPr>
            <p:ph type="title" hasCustomPrompt="1"/>
          </p:nvPr>
        </p:nvSpPr>
        <p:spPr>
          <a:xfrm>
            <a:off x="793483" y="877219"/>
            <a:ext cx="10572509" cy="795637"/>
          </a:xfrm>
        </p:spPr>
        <p:txBody>
          <a:bodyPr/>
          <a:lstStyle/>
          <a:p>
            <a:r>
              <a:rPr lang="en-GB"/>
              <a:t>Heading</a:t>
            </a:r>
            <a:endParaRPr lang="en-DK"/>
          </a:p>
        </p:txBody>
      </p:sp>
      <p:sp>
        <p:nvSpPr>
          <p:cNvPr id="5" name="Pladsholder til tekst 4">
            <a:extLst>
              <a:ext uri="{FF2B5EF4-FFF2-40B4-BE49-F238E27FC236}">
                <a16:creationId xmlns:a16="http://schemas.microsoft.com/office/drawing/2014/main" id="{E3AC2F74-A21A-77EB-C31D-8660F0557097}"/>
              </a:ext>
            </a:extLst>
          </p:cNvPr>
          <p:cNvSpPr>
            <a:spLocks noGrp="1"/>
          </p:cNvSpPr>
          <p:nvPr>
            <p:ph type="body" sz="quarter" idx="10"/>
          </p:nvPr>
        </p:nvSpPr>
        <p:spPr>
          <a:xfrm>
            <a:off x="804863" y="2011363"/>
            <a:ext cx="10569575" cy="3969418"/>
          </a:xfrm>
          <a:prstGeom prst="rect">
            <a:avLst/>
          </a:prstGeo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p:txBody>
      </p:sp>
    </p:spTree>
    <p:extLst>
      <p:ext uri="{BB962C8B-B14F-4D97-AF65-F5344CB8AC3E}">
        <p14:creationId xmlns:p14="http://schemas.microsoft.com/office/powerpoint/2010/main" val="6231687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Process bar">
    <p:bg>
      <p:bgPr>
        <a:solidFill>
          <a:schemeClr val="bg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6D49308B-AFB1-4550-1244-875AB6E0A5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2430" y="6147395"/>
            <a:ext cx="1573076" cy="356943"/>
          </a:xfrm>
          <a:prstGeom prst="rect">
            <a:avLst/>
          </a:prstGeom>
        </p:spPr>
      </p:pic>
      <p:sp>
        <p:nvSpPr>
          <p:cNvPr id="20" name="Titel 1">
            <a:extLst>
              <a:ext uri="{FF2B5EF4-FFF2-40B4-BE49-F238E27FC236}">
                <a16:creationId xmlns:a16="http://schemas.microsoft.com/office/drawing/2014/main" id="{3DCFD01A-4D04-A6D3-A677-D81C9E273ADB}"/>
              </a:ext>
            </a:extLst>
          </p:cNvPr>
          <p:cNvSpPr>
            <a:spLocks noGrp="1"/>
          </p:cNvSpPr>
          <p:nvPr>
            <p:ph type="title" hasCustomPrompt="1"/>
          </p:nvPr>
        </p:nvSpPr>
        <p:spPr>
          <a:xfrm>
            <a:off x="838200" y="365125"/>
            <a:ext cx="10515600" cy="1325563"/>
          </a:xfrm>
        </p:spPr>
        <p:txBody>
          <a:bodyPr/>
          <a:lstStyle>
            <a:lvl1pPr>
              <a:defRPr/>
            </a:lvl1pPr>
          </a:lstStyle>
          <a:p>
            <a:r>
              <a:rPr lang="da-DK" dirty="0" err="1"/>
              <a:t>Heading</a:t>
            </a:r>
            <a:endParaRPr lang="da-DK" dirty="0"/>
          </a:p>
        </p:txBody>
      </p:sp>
      <p:sp>
        <p:nvSpPr>
          <p:cNvPr id="21" name="Pladsholder til tekst 3">
            <a:extLst>
              <a:ext uri="{FF2B5EF4-FFF2-40B4-BE49-F238E27FC236}">
                <a16:creationId xmlns:a16="http://schemas.microsoft.com/office/drawing/2014/main" id="{CB4F7782-B4F8-2D47-C62A-8674BAFD865C}"/>
              </a:ext>
            </a:extLst>
          </p:cNvPr>
          <p:cNvSpPr>
            <a:spLocks noGrp="1"/>
          </p:cNvSpPr>
          <p:nvPr>
            <p:ph type="body" sz="quarter" idx="10"/>
          </p:nvPr>
        </p:nvSpPr>
        <p:spPr>
          <a:xfrm>
            <a:off x="838200" y="1944688"/>
            <a:ext cx="10515600" cy="408325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Tree>
    <p:extLst>
      <p:ext uri="{BB962C8B-B14F-4D97-AF65-F5344CB8AC3E}">
        <p14:creationId xmlns:p14="http://schemas.microsoft.com/office/powerpoint/2010/main" val="21322165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blu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1C7EB1AF-83B6-7151-E097-EE6D15DCD0D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00806" y="6175778"/>
            <a:ext cx="1603438" cy="363832"/>
          </a:xfrm>
          <a:prstGeom prst="rect">
            <a:avLst/>
          </a:prstGeom>
        </p:spPr>
      </p:pic>
    </p:spTree>
    <p:extLst>
      <p:ext uri="{BB962C8B-B14F-4D97-AF65-F5344CB8AC3E}">
        <p14:creationId xmlns:p14="http://schemas.microsoft.com/office/powerpoint/2010/main" val="37768532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white">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321970C4-F4B9-4105-E40A-E22DB3F5DC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00806" y="6175778"/>
            <a:ext cx="1603438" cy="363832"/>
          </a:xfrm>
          <a:prstGeom prst="rect">
            <a:avLst/>
          </a:prstGeom>
        </p:spPr>
      </p:pic>
    </p:spTree>
    <p:extLst>
      <p:ext uri="{BB962C8B-B14F-4D97-AF65-F5344CB8AC3E}">
        <p14:creationId xmlns:p14="http://schemas.microsoft.com/office/powerpoint/2010/main" val="38750948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rugerdefineret layout">
    <p:bg>
      <p:bgPr>
        <a:gradFill flip="none" rotWithShape="1">
          <a:gsLst>
            <a:gs pos="0">
              <a:schemeClr val="accent2"/>
            </a:gs>
            <a:gs pos="48000">
              <a:schemeClr val="accent4">
                <a:lumMod val="97000"/>
                <a:lumOff val="3000"/>
              </a:schemeClr>
            </a:gs>
            <a:gs pos="100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pic>
        <p:nvPicPr>
          <p:cNvPr id="4" name="Billede 3" descr="Et billede, der indeholder udendørs, græs, sky, ko&#10;&#10;Automatisk genereret beskrivelse">
            <a:extLst>
              <a:ext uri="{FF2B5EF4-FFF2-40B4-BE49-F238E27FC236}">
                <a16:creationId xmlns:a16="http://schemas.microsoft.com/office/drawing/2014/main" id="{5C5AE66D-A152-D083-0E9F-749CEC352BEA}"/>
              </a:ext>
            </a:extLst>
          </p:cNvPr>
          <p:cNvPicPr>
            <a:picLocks noChangeAspect="1"/>
          </p:cNvPicPr>
          <p:nvPr/>
        </p:nvPicPr>
        <p:blipFill rotWithShape="1">
          <a:blip r:embed="rId2">
            <a:alphaModFix amt="20000"/>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2" name="Titel 1">
            <a:extLst>
              <a:ext uri="{FF2B5EF4-FFF2-40B4-BE49-F238E27FC236}">
                <a16:creationId xmlns:a16="http://schemas.microsoft.com/office/drawing/2014/main" id="{0B403BF8-DDCF-309B-6F27-2A191342B3EA}"/>
              </a:ext>
            </a:extLst>
          </p:cNvPr>
          <p:cNvSpPr>
            <a:spLocks noGrp="1"/>
          </p:cNvSpPr>
          <p:nvPr>
            <p:ph type="title"/>
          </p:nvPr>
        </p:nvSpPr>
        <p:spPr/>
        <p:txBody>
          <a:bodyPr/>
          <a:lstStyle/>
          <a:p>
            <a:r>
              <a:rPr lang="da-DK"/>
              <a:t>Klik for at redigere titeltypografien i masteren</a:t>
            </a:r>
          </a:p>
        </p:txBody>
      </p:sp>
      <p:sp>
        <p:nvSpPr>
          <p:cNvPr id="5" name="Pladsholder til tekst 4">
            <a:extLst>
              <a:ext uri="{FF2B5EF4-FFF2-40B4-BE49-F238E27FC236}">
                <a16:creationId xmlns:a16="http://schemas.microsoft.com/office/drawing/2014/main" id="{67BE770B-C352-8398-9949-0D8940EE0EBA}"/>
              </a:ext>
            </a:extLst>
          </p:cNvPr>
          <p:cNvSpPr>
            <a:spLocks noGrp="1"/>
          </p:cNvSpPr>
          <p:nvPr>
            <p:ph type="body" sz="quarter" idx="10"/>
          </p:nvPr>
        </p:nvSpPr>
        <p:spPr>
          <a:xfrm>
            <a:off x="804863" y="2011363"/>
            <a:ext cx="10569575" cy="3969418"/>
          </a:xfrm>
          <a:prstGeom prst="rect">
            <a:avLst/>
          </a:prstGeom>
          <a:solidFill>
            <a:schemeClr val="accent4">
              <a:alpha val="50000"/>
            </a:schemeClr>
          </a:solidFill>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p:txBody>
      </p:sp>
    </p:spTree>
    <p:extLst>
      <p:ext uri="{BB962C8B-B14F-4D97-AF65-F5344CB8AC3E}">
        <p14:creationId xmlns:p14="http://schemas.microsoft.com/office/powerpoint/2010/main" val="2671259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Brugerdefineret layout">
    <p:bg>
      <p:bgPr>
        <a:gradFill flip="none" rotWithShape="1">
          <a:gsLst>
            <a:gs pos="0">
              <a:schemeClr val="accent2"/>
            </a:gs>
            <a:gs pos="48000">
              <a:schemeClr val="accent4">
                <a:lumMod val="97000"/>
                <a:lumOff val="3000"/>
              </a:schemeClr>
            </a:gs>
            <a:gs pos="100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pic>
        <p:nvPicPr>
          <p:cNvPr id="8" name="Billede 7" descr="Et billede, der indeholder bygning, fodtøj, tøj, ko&#10;&#10;Automatisk genereret beskrivelse">
            <a:extLst>
              <a:ext uri="{FF2B5EF4-FFF2-40B4-BE49-F238E27FC236}">
                <a16:creationId xmlns:a16="http://schemas.microsoft.com/office/drawing/2014/main" id="{08E3A70C-1A36-E0EE-6CD4-14DAE410148A}"/>
              </a:ext>
            </a:extLst>
          </p:cNvPr>
          <p:cNvPicPr>
            <a:picLocks noChangeAspect="1"/>
          </p:cNvPicPr>
          <p:nvPr/>
        </p:nvPicPr>
        <p:blipFill>
          <a:blip r:embed="rId2">
            <a:alphaModFix amt="20000"/>
            <a:extLst>
              <a:ext uri="{BEBA8EAE-BF5A-486C-A8C5-ECC9F3942E4B}">
                <a14:imgProps xmlns:a14="http://schemas.microsoft.com/office/drawing/2010/main">
                  <a14:imgLayer r:embed="rId3">
                    <a14:imgEffect>
                      <a14:saturation sat="80000"/>
                    </a14:imgEffect>
                  </a14:imgLayer>
                </a14:imgProps>
              </a:ext>
              <a:ext uri="{28A0092B-C50C-407E-A947-70E740481C1C}">
                <a14:useLocalDpi xmlns:a14="http://schemas.microsoft.com/office/drawing/2010/main" val="0"/>
              </a:ext>
            </a:extLst>
          </a:blip>
          <a:stretch>
            <a:fillRect/>
          </a:stretch>
        </p:blipFill>
        <p:spPr>
          <a:xfrm>
            <a:off x="-6350" y="23862"/>
            <a:ext cx="12192000" cy="6834138"/>
          </a:xfrm>
          <a:prstGeom prst="rect">
            <a:avLst/>
          </a:prstGeom>
        </p:spPr>
      </p:pic>
      <p:sp>
        <p:nvSpPr>
          <p:cNvPr id="2" name="Titel 1">
            <a:extLst>
              <a:ext uri="{FF2B5EF4-FFF2-40B4-BE49-F238E27FC236}">
                <a16:creationId xmlns:a16="http://schemas.microsoft.com/office/drawing/2014/main" id="{0B403BF8-DDCF-309B-6F27-2A191342B3EA}"/>
              </a:ext>
            </a:extLst>
          </p:cNvPr>
          <p:cNvSpPr>
            <a:spLocks noGrp="1"/>
          </p:cNvSpPr>
          <p:nvPr>
            <p:ph type="title"/>
          </p:nvPr>
        </p:nvSpPr>
        <p:spPr/>
        <p:txBody>
          <a:bodyPr/>
          <a:lstStyle/>
          <a:p>
            <a:r>
              <a:rPr lang="da-DK"/>
              <a:t>Klik for at redigere titeltypografien i masteren</a:t>
            </a:r>
          </a:p>
        </p:txBody>
      </p:sp>
      <p:sp>
        <p:nvSpPr>
          <p:cNvPr id="5" name="Pladsholder til tekst 4">
            <a:extLst>
              <a:ext uri="{FF2B5EF4-FFF2-40B4-BE49-F238E27FC236}">
                <a16:creationId xmlns:a16="http://schemas.microsoft.com/office/drawing/2014/main" id="{67BE770B-C352-8398-9949-0D8940EE0EBA}"/>
              </a:ext>
            </a:extLst>
          </p:cNvPr>
          <p:cNvSpPr>
            <a:spLocks noGrp="1"/>
          </p:cNvSpPr>
          <p:nvPr>
            <p:ph type="body" sz="quarter" idx="10"/>
          </p:nvPr>
        </p:nvSpPr>
        <p:spPr>
          <a:xfrm>
            <a:off x="804864" y="2011363"/>
            <a:ext cx="6170972" cy="3969418"/>
          </a:xfrm>
          <a:prstGeom prst="rect">
            <a:avLst/>
          </a:prstGeom>
          <a:solidFill>
            <a:schemeClr val="accent4">
              <a:alpha val="50000"/>
            </a:schemeClr>
          </a:solidFill>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p:txBody>
      </p:sp>
    </p:spTree>
    <p:extLst>
      <p:ext uri="{BB962C8B-B14F-4D97-AF65-F5344CB8AC3E}">
        <p14:creationId xmlns:p14="http://schemas.microsoft.com/office/powerpoint/2010/main" val="296187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 column text + 2 pictures">
    <p:bg>
      <p:bgPr>
        <a:solidFill>
          <a:schemeClr val="bg1"/>
        </a:solidFill>
        <a:effectLst/>
      </p:bgPr>
    </p:bg>
    <p:spTree>
      <p:nvGrpSpPr>
        <p:cNvPr id="1" name=""/>
        <p:cNvGrpSpPr/>
        <p:nvPr/>
      </p:nvGrpSpPr>
      <p:grpSpPr>
        <a:xfrm>
          <a:off x="0" y="0"/>
          <a:ext cx="0" cy="0"/>
          <a:chOff x="0" y="0"/>
          <a:chExt cx="0" cy="0"/>
        </a:xfrm>
      </p:grpSpPr>
      <p:sp>
        <p:nvSpPr>
          <p:cNvPr id="2" name="Rounded Rectangle 14">
            <a:extLst>
              <a:ext uri="{FF2B5EF4-FFF2-40B4-BE49-F238E27FC236}">
                <a16:creationId xmlns:a16="http://schemas.microsoft.com/office/drawing/2014/main" id="{F2889F9D-31E4-3221-405D-711FDF81EAB0}"/>
              </a:ext>
            </a:extLst>
          </p:cNvPr>
          <p:cNvSpPr/>
          <p:nvPr/>
        </p:nvSpPr>
        <p:spPr>
          <a:xfrm>
            <a:off x="-687572" y="0"/>
            <a:ext cx="7326031" cy="6858000"/>
          </a:xfrm>
          <a:prstGeom prst="roundRect">
            <a:avLst>
              <a:gd name="adj" fmla="val 644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DK"/>
          </a:p>
        </p:txBody>
      </p:sp>
      <p:sp>
        <p:nvSpPr>
          <p:cNvPr id="8" name="Picture Placeholder 7">
            <a:extLst>
              <a:ext uri="{FF2B5EF4-FFF2-40B4-BE49-F238E27FC236}">
                <a16:creationId xmlns:a16="http://schemas.microsoft.com/office/drawing/2014/main" id="{A5998322-FFBD-D85E-F811-E083542FCC17}"/>
              </a:ext>
            </a:extLst>
          </p:cNvPr>
          <p:cNvSpPr>
            <a:spLocks noGrp="1"/>
          </p:cNvSpPr>
          <p:nvPr>
            <p:ph type="pic" sz="quarter" idx="10" hasCustomPrompt="1"/>
          </p:nvPr>
        </p:nvSpPr>
        <p:spPr>
          <a:xfrm>
            <a:off x="6833278" y="877219"/>
            <a:ext cx="4560209" cy="5016590"/>
          </a:xfrm>
          <a:prstGeom prst="roundRect">
            <a:avLst>
              <a:gd name="adj" fmla="val 5371"/>
            </a:avLst>
          </a:prstGeom>
        </p:spPr>
        <p:txBody>
          <a:bodyPr/>
          <a:lstStyle>
            <a:lvl1pPr marL="0" indent="0">
              <a:buNone/>
              <a:defRPr/>
            </a:lvl1pPr>
          </a:lstStyle>
          <a:p>
            <a:r>
              <a:rPr lang="en-DK"/>
              <a:t>Insert picture</a:t>
            </a:r>
          </a:p>
        </p:txBody>
      </p:sp>
      <p:sp>
        <p:nvSpPr>
          <p:cNvPr id="17" name="Title 16">
            <a:extLst>
              <a:ext uri="{FF2B5EF4-FFF2-40B4-BE49-F238E27FC236}">
                <a16:creationId xmlns:a16="http://schemas.microsoft.com/office/drawing/2014/main" id="{102EB558-28FB-0278-22AE-8B5C388EAE25}"/>
              </a:ext>
            </a:extLst>
          </p:cNvPr>
          <p:cNvSpPr>
            <a:spLocks noGrp="1"/>
          </p:cNvSpPr>
          <p:nvPr>
            <p:ph type="title" hasCustomPrompt="1"/>
          </p:nvPr>
        </p:nvSpPr>
        <p:spPr>
          <a:xfrm>
            <a:off x="793483" y="877219"/>
            <a:ext cx="5189103" cy="795637"/>
          </a:xfrm>
        </p:spPr>
        <p:txBody>
          <a:bodyPr/>
          <a:lstStyle>
            <a:lvl1pPr>
              <a:defRPr/>
            </a:lvl1pPr>
          </a:lstStyle>
          <a:p>
            <a:r>
              <a:rPr lang="en-GB"/>
              <a:t>Heading</a:t>
            </a:r>
            <a:endParaRPr lang="en-DK"/>
          </a:p>
        </p:txBody>
      </p:sp>
      <p:pic>
        <p:nvPicPr>
          <p:cNvPr id="28" name="Graphic 27">
            <a:extLst>
              <a:ext uri="{FF2B5EF4-FFF2-40B4-BE49-F238E27FC236}">
                <a16:creationId xmlns:a16="http://schemas.microsoft.com/office/drawing/2014/main" id="{941C6DD3-5E5D-2E6B-F861-6C7A2145C51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69691" y="6175778"/>
            <a:ext cx="1603438" cy="363832"/>
          </a:xfrm>
          <a:prstGeom prst="rect">
            <a:avLst/>
          </a:prstGeom>
        </p:spPr>
      </p:pic>
      <p:sp>
        <p:nvSpPr>
          <p:cNvPr id="4" name="Text Placeholder 26">
            <a:extLst>
              <a:ext uri="{FF2B5EF4-FFF2-40B4-BE49-F238E27FC236}">
                <a16:creationId xmlns:a16="http://schemas.microsoft.com/office/drawing/2014/main" id="{068DC69C-C5F4-D323-BAF0-F1899ACC80BD}"/>
              </a:ext>
            </a:extLst>
          </p:cNvPr>
          <p:cNvSpPr>
            <a:spLocks noGrp="1"/>
          </p:cNvSpPr>
          <p:nvPr>
            <p:ph type="body" sz="quarter" idx="20" hasCustomPrompt="1"/>
          </p:nvPr>
        </p:nvSpPr>
        <p:spPr>
          <a:xfrm>
            <a:off x="798513" y="1945814"/>
            <a:ext cx="5184073" cy="3947995"/>
          </a:xfrm>
          <a:prstGeom prst="rect">
            <a:avLst/>
          </a:prstGeom>
        </p:spPr>
        <p:txBody>
          <a:bodyPr tIns="144000" bIns="144000">
            <a:normAutofit/>
          </a:bodyPr>
          <a:lstStyle>
            <a:lvl1pPr marL="0" indent="0">
              <a:lnSpc>
                <a:spcPts val="940"/>
              </a:lnSpc>
              <a:buNone/>
              <a:defRPr sz="1200"/>
            </a:lvl1pPr>
          </a:lstStyle>
          <a:p>
            <a:pPr lvl="0"/>
            <a:r>
              <a:rPr lang="en-GB"/>
              <a:t>Add text here</a:t>
            </a:r>
          </a:p>
        </p:txBody>
      </p:sp>
    </p:spTree>
    <p:extLst>
      <p:ext uri="{BB962C8B-B14F-4D97-AF65-F5344CB8AC3E}">
        <p14:creationId xmlns:p14="http://schemas.microsoft.com/office/powerpoint/2010/main" val="3689568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Logos + text">
    <p:bg>
      <p:bgPr>
        <a:solidFill>
          <a:schemeClr val="bg1"/>
        </a:solidFill>
        <a:effectLst/>
      </p:bgPr>
    </p:bg>
    <p:spTree>
      <p:nvGrpSpPr>
        <p:cNvPr id="1" name=""/>
        <p:cNvGrpSpPr/>
        <p:nvPr/>
      </p:nvGrpSpPr>
      <p:grpSpPr>
        <a:xfrm>
          <a:off x="0" y="0"/>
          <a:ext cx="0" cy="0"/>
          <a:chOff x="0" y="0"/>
          <a:chExt cx="0" cy="0"/>
        </a:xfrm>
      </p:grpSpPr>
      <p:sp>
        <p:nvSpPr>
          <p:cNvPr id="7" name="Rounded Rectangle 14">
            <a:extLst>
              <a:ext uri="{FF2B5EF4-FFF2-40B4-BE49-F238E27FC236}">
                <a16:creationId xmlns:a16="http://schemas.microsoft.com/office/drawing/2014/main" id="{7283B3DE-BE48-A918-8410-29A28ADB983C}"/>
              </a:ext>
            </a:extLst>
          </p:cNvPr>
          <p:cNvSpPr/>
          <p:nvPr/>
        </p:nvSpPr>
        <p:spPr>
          <a:xfrm>
            <a:off x="5528929" y="0"/>
            <a:ext cx="7081285" cy="6858000"/>
          </a:xfrm>
          <a:prstGeom prst="roundRect">
            <a:avLst>
              <a:gd name="adj" fmla="val 644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DK"/>
          </a:p>
        </p:txBody>
      </p:sp>
      <p:sp>
        <p:nvSpPr>
          <p:cNvPr id="8" name="Picture Placeholder 7">
            <a:extLst>
              <a:ext uri="{FF2B5EF4-FFF2-40B4-BE49-F238E27FC236}">
                <a16:creationId xmlns:a16="http://schemas.microsoft.com/office/drawing/2014/main" id="{A5998322-FFBD-D85E-F811-E083542FCC17}"/>
              </a:ext>
            </a:extLst>
          </p:cNvPr>
          <p:cNvSpPr>
            <a:spLocks noGrp="1"/>
          </p:cNvSpPr>
          <p:nvPr>
            <p:ph type="pic" sz="quarter" idx="10" hasCustomPrompt="1"/>
          </p:nvPr>
        </p:nvSpPr>
        <p:spPr>
          <a:xfrm>
            <a:off x="652130" y="941059"/>
            <a:ext cx="4249808" cy="4975882"/>
          </a:xfrm>
          <a:prstGeom prst="roundRect">
            <a:avLst/>
          </a:prstGeom>
        </p:spPr>
        <p:txBody>
          <a:bodyPr/>
          <a:lstStyle>
            <a:lvl1pPr marL="0" indent="0">
              <a:buNone/>
              <a:defRPr/>
            </a:lvl1pPr>
          </a:lstStyle>
          <a:p>
            <a:r>
              <a:rPr lang="en-DK"/>
              <a:t>Insert picture</a:t>
            </a:r>
          </a:p>
        </p:txBody>
      </p:sp>
      <p:sp>
        <p:nvSpPr>
          <p:cNvPr id="17" name="Title 16">
            <a:extLst>
              <a:ext uri="{FF2B5EF4-FFF2-40B4-BE49-F238E27FC236}">
                <a16:creationId xmlns:a16="http://schemas.microsoft.com/office/drawing/2014/main" id="{102EB558-28FB-0278-22AE-8B5C388EAE25}"/>
              </a:ext>
            </a:extLst>
          </p:cNvPr>
          <p:cNvSpPr>
            <a:spLocks noGrp="1"/>
          </p:cNvSpPr>
          <p:nvPr>
            <p:ph type="title" hasCustomPrompt="1"/>
          </p:nvPr>
        </p:nvSpPr>
        <p:spPr>
          <a:xfrm>
            <a:off x="6334812" y="941059"/>
            <a:ext cx="5073882" cy="795637"/>
          </a:xfrm>
        </p:spPr>
        <p:txBody>
          <a:bodyPr/>
          <a:lstStyle/>
          <a:p>
            <a:r>
              <a:rPr lang="en-GB"/>
              <a:t>Heading here</a:t>
            </a:r>
            <a:endParaRPr lang="en-DK"/>
          </a:p>
        </p:txBody>
      </p:sp>
      <p:sp>
        <p:nvSpPr>
          <p:cNvPr id="4" name="Text Placeholder 26">
            <a:extLst>
              <a:ext uri="{FF2B5EF4-FFF2-40B4-BE49-F238E27FC236}">
                <a16:creationId xmlns:a16="http://schemas.microsoft.com/office/drawing/2014/main" id="{068DC69C-C5F4-D323-BAF0-F1899ACC80BD}"/>
              </a:ext>
            </a:extLst>
          </p:cNvPr>
          <p:cNvSpPr>
            <a:spLocks noGrp="1"/>
          </p:cNvSpPr>
          <p:nvPr>
            <p:ph type="body" sz="quarter" idx="20" hasCustomPrompt="1"/>
          </p:nvPr>
        </p:nvSpPr>
        <p:spPr>
          <a:xfrm>
            <a:off x="6334812" y="2073897"/>
            <a:ext cx="5205059" cy="3843044"/>
          </a:xfrm>
          <a:prstGeom prst="rect">
            <a:avLst/>
          </a:prstGeom>
        </p:spPr>
        <p:txBody>
          <a:bodyPr tIns="144000" bIns="144000">
            <a:normAutofit/>
          </a:bodyPr>
          <a:lstStyle>
            <a:lvl1pPr marL="0" indent="0">
              <a:lnSpc>
                <a:spcPts val="940"/>
              </a:lnSpc>
              <a:buNone/>
              <a:defRPr sz="1200"/>
            </a:lvl1pPr>
          </a:lstStyle>
          <a:p>
            <a:pPr lvl="0"/>
            <a:r>
              <a:rPr lang="en-GB"/>
              <a:t>Add text here</a:t>
            </a:r>
          </a:p>
        </p:txBody>
      </p:sp>
      <p:pic>
        <p:nvPicPr>
          <p:cNvPr id="5" name="Graphic 4">
            <a:extLst>
              <a:ext uri="{FF2B5EF4-FFF2-40B4-BE49-F238E27FC236}">
                <a16:creationId xmlns:a16="http://schemas.microsoft.com/office/drawing/2014/main" id="{2EDEF977-DDFF-8E38-ACFC-7C8503EC2C6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00806" y="6175778"/>
            <a:ext cx="1603438" cy="363832"/>
          </a:xfrm>
          <a:prstGeom prst="rect">
            <a:avLst/>
          </a:prstGeom>
        </p:spPr>
      </p:pic>
    </p:spTree>
    <p:extLst>
      <p:ext uri="{BB962C8B-B14F-4D97-AF65-F5344CB8AC3E}">
        <p14:creationId xmlns:p14="http://schemas.microsoft.com/office/powerpoint/2010/main" val="35484228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_Brugerdefineret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97C175-CBD0-4879-CB1D-336F6A0A9596}"/>
              </a:ext>
            </a:extLst>
          </p:cNvPr>
          <p:cNvSpPr>
            <a:spLocks noGrp="1"/>
          </p:cNvSpPr>
          <p:nvPr>
            <p:ph type="title" hasCustomPrompt="1"/>
          </p:nvPr>
        </p:nvSpPr>
        <p:spPr/>
        <p:txBody>
          <a:bodyPr/>
          <a:lstStyle>
            <a:lvl1pPr>
              <a:defRPr/>
            </a:lvl1pPr>
          </a:lstStyle>
          <a:p>
            <a:r>
              <a:rPr lang="da-DK" dirty="0" err="1"/>
              <a:t>Heading</a:t>
            </a:r>
            <a:endParaRPr lang="da-DK" dirty="0"/>
          </a:p>
        </p:txBody>
      </p:sp>
      <p:pic>
        <p:nvPicPr>
          <p:cNvPr id="5" name="Graphic 9">
            <a:extLst>
              <a:ext uri="{FF2B5EF4-FFF2-40B4-BE49-F238E27FC236}">
                <a16:creationId xmlns:a16="http://schemas.microsoft.com/office/drawing/2014/main" id="{56E7094D-6F6E-C65D-B7C9-FA27E289E08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01705" y="6147395"/>
            <a:ext cx="1573076" cy="356943"/>
          </a:xfrm>
          <a:prstGeom prst="rect">
            <a:avLst/>
          </a:prstGeom>
        </p:spPr>
      </p:pic>
    </p:spTree>
    <p:extLst>
      <p:ext uri="{BB962C8B-B14F-4D97-AF65-F5344CB8AC3E}">
        <p14:creationId xmlns:p14="http://schemas.microsoft.com/office/powerpoint/2010/main" val="20841445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Brugerdefineret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97C175-CBD0-4879-CB1D-336F6A0A9596}"/>
              </a:ext>
            </a:extLst>
          </p:cNvPr>
          <p:cNvSpPr>
            <a:spLocks noGrp="1"/>
          </p:cNvSpPr>
          <p:nvPr>
            <p:ph type="title" hasCustomPrompt="1"/>
          </p:nvPr>
        </p:nvSpPr>
        <p:spPr/>
        <p:txBody>
          <a:bodyPr/>
          <a:lstStyle>
            <a:lvl1pPr>
              <a:defRPr/>
            </a:lvl1pPr>
          </a:lstStyle>
          <a:p>
            <a:r>
              <a:rPr lang="da-DK" dirty="0" err="1"/>
              <a:t>Heading</a:t>
            </a:r>
            <a:endParaRPr lang="da-DK" dirty="0"/>
          </a:p>
        </p:txBody>
      </p:sp>
      <p:sp>
        <p:nvSpPr>
          <p:cNvPr id="4" name="Pladsholder til tabel 3">
            <a:extLst>
              <a:ext uri="{FF2B5EF4-FFF2-40B4-BE49-F238E27FC236}">
                <a16:creationId xmlns:a16="http://schemas.microsoft.com/office/drawing/2014/main" id="{08835956-F186-645E-85B4-B3A2B16D6D2B}"/>
              </a:ext>
            </a:extLst>
          </p:cNvPr>
          <p:cNvSpPr>
            <a:spLocks noGrp="1"/>
          </p:cNvSpPr>
          <p:nvPr>
            <p:ph type="tbl" sz="quarter" idx="10"/>
          </p:nvPr>
        </p:nvSpPr>
        <p:spPr>
          <a:xfrm>
            <a:off x="838200" y="2058988"/>
            <a:ext cx="10515600" cy="3862387"/>
          </a:xfrm>
        </p:spPr>
        <p:txBody>
          <a:bodyPr/>
          <a:lstStyle/>
          <a:p>
            <a:r>
              <a:rPr lang="da-DK"/>
              <a:t>Klik på ikonet for at tilføje en tabel</a:t>
            </a:r>
          </a:p>
        </p:txBody>
      </p:sp>
      <p:pic>
        <p:nvPicPr>
          <p:cNvPr id="5" name="Graphic 9">
            <a:extLst>
              <a:ext uri="{FF2B5EF4-FFF2-40B4-BE49-F238E27FC236}">
                <a16:creationId xmlns:a16="http://schemas.microsoft.com/office/drawing/2014/main" id="{62B1537D-CD07-B40E-D786-ADE3CB6DBAC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01705" y="6147395"/>
            <a:ext cx="1573076" cy="356943"/>
          </a:xfrm>
          <a:prstGeom prst="rect">
            <a:avLst/>
          </a:prstGeom>
        </p:spPr>
      </p:pic>
    </p:spTree>
    <p:extLst>
      <p:ext uri="{BB962C8B-B14F-4D97-AF65-F5344CB8AC3E}">
        <p14:creationId xmlns:p14="http://schemas.microsoft.com/office/powerpoint/2010/main" val="36600085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_Process bar">
    <p:bg>
      <p:bgPr>
        <a:solidFill>
          <a:schemeClr val="bg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6D49308B-AFB1-4550-1244-875AB6E0A5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2430" y="6147395"/>
            <a:ext cx="1573076" cy="356943"/>
          </a:xfrm>
          <a:prstGeom prst="rect">
            <a:avLst/>
          </a:prstGeom>
        </p:spPr>
      </p:pic>
      <p:sp>
        <p:nvSpPr>
          <p:cNvPr id="20" name="Titel 1">
            <a:extLst>
              <a:ext uri="{FF2B5EF4-FFF2-40B4-BE49-F238E27FC236}">
                <a16:creationId xmlns:a16="http://schemas.microsoft.com/office/drawing/2014/main" id="{3DCFD01A-4D04-A6D3-A677-D81C9E273ADB}"/>
              </a:ext>
            </a:extLst>
          </p:cNvPr>
          <p:cNvSpPr>
            <a:spLocks noGrp="1"/>
          </p:cNvSpPr>
          <p:nvPr>
            <p:ph type="title" hasCustomPrompt="1"/>
          </p:nvPr>
        </p:nvSpPr>
        <p:spPr>
          <a:xfrm>
            <a:off x="838200" y="365125"/>
            <a:ext cx="10515600" cy="1325563"/>
          </a:xfrm>
        </p:spPr>
        <p:txBody>
          <a:bodyPr/>
          <a:lstStyle>
            <a:lvl1pPr>
              <a:defRPr/>
            </a:lvl1pPr>
          </a:lstStyle>
          <a:p>
            <a:r>
              <a:rPr lang="da-DK" dirty="0" err="1"/>
              <a:t>Heading</a:t>
            </a:r>
            <a:endParaRPr lang="da-DK" dirty="0"/>
          </a:p>
        </p:txBody>
      </p:sp>
    </p:spTree>
    <p:extLst>
      <p:ext uri="{BB962C8B-B14F-4D97-AF65-F5344CB8AC3E}">
        <p14:creationId xmlns:p14="http://schemas.microsoft.com/office/powerpoint/2010/main" val="2381219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Process bar">
    <p:bg>
      <p:bgPr>
        <a:solidFill>
          <a:schemeClr val="bg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6D49308B-AFB1-4550-1244-875AB6E0A5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2430" y="6147395"/>
            <a:ext cx="1573076" cy="356943"/>
          </a:xfrm>
          <a:prstGeom prst="rect">
            <a:avLst/>
          </a:prstGeom>
        </p:spPr>
      </p:pic>
      <p:sp>
        <p:nvSpPr>
          <p:cNvPr id="20" name="Titel 1">
            <a:extLst>
              <a:ext uri="{FF2B5EF4-FFF2-40B4-BE49-F238E27FC236}">
                <a16:creationId xmlns:a16="http://schemas.microsoft.com/office/drawing/2014/main" id="{3DCFD01A-4D04-A6D3-A677-D81C9E273ADB}"/>
              </a:ext>
            </a:extLst>
          </p:cNvPr>
          <p:cNvSpPr>
            <a:spLocks noGrp="1"/>
          </p:cNvSpPr>
          <p:nvPr>
            <p:ph type="title" hasCustomPrompt="1"/>
          </p:nvPr>
        </p:nvSpPr>
        <p:spPr>
          <a:xfrm>
            <a:off x="838200" y="365125"/>
            <a:ext cx="10515600" cy="1325563"/>
          </a:xfrm>
        </p:spPr>
        <p:txBody>
          <a:bodyPr/>
          <a:lstStyle>
            <a:lvl1pPr>
              <a:defRPr/>
            </a:lvl1pPr>
          </a:lstStyle>
          <a:p>
            <a:r>
              <a:rPr lang="da-DK" dirty="0" err="1"/>
              <a:t>Heading</a:t>
            </a:r>
            <a:endParaRPr lang="da-DK" dirty="0"/>
          </a:p>
        </p:txBody>
      </p:sp>
      <p:sp>
        <p:nvSpPr>
          <p:cNvPr id="3" name="Pladsholder til tabel 2">
            <a:extLst>
              <a:ext uri="{FF2B5EF4-FFF2-40B4-BE49-F238E27FC236}">
                <a16:creationId xmlns:a16="http://schemas.microsoft.com/office/drawing/2014/main" id="{015D0C2B-A00C-D7C0-EADA-255942FBE74B}"/>
              </a:ext>
            </a:extLst>
          </p:cNvPr>
          <p:cNvSpPr>
            <a:spLocks noGrp="1"/>
          </p:cNvSpPr>
          <p:nvPr>
            <p:ph type="tbl" sz="quarter" idx="10"/>
          </p:nvPr>
        </p:nvSpPr>
        <p:spPr>
          <a:xfrm>
            <a:off x="838200" y="2041525"/>
            <a:ext cx="10515600" cy="3773488"/>
          </a:xfrm>
        </p:spPr>
        <p:txBody>
          <a:bodyPr/>
          <a:lstStyle/>
          <a:p>
            <a:r>
              <a:rPr lang="da-DK"/>
              <a:t>Klik på ikonet for at tilføje en tabel</a:t>
            </a:r>
          </a:p>
        </p:txBody>
      </p:sp>
    </p:spTree>
    <p:extLst>
      <p:ext uri="{BB962C8B-B14F-4D97-AF65-F5344CB8AC3E}">
        <p14:creationId xmlns:p14="http://schemas.microsoft.com/office/powerpoint/2010/main" val="37587252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Quote">
    <p:bg>
      <p:bgPr>
        <a:solidFill>
          <a:schemeClr val="accent5"/>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95A9B4-7FC2-FC74-7243-B7EFF5A7C36A}"/>
              </a:ext>
            </a:extLst>
          </p:cNvPr>
          <p:cNvSpPr txBox="1"/>
          <p:nvPr/>
        </p:nvSpPr>
        <p:spPr>
          <a:xfrm>
            <a:off x="2447323" y="1099661"/>
            <a:ext cx="1502979" cy="1862048"/>
          </a:xfrm>
          <a:prstGeom prst="rect">
            <a:avLst/>
          </a:prstGeom>
          <a:noFill/>
        </p:spPr>
        <p:txBody>
          <a:bodyPr wrap="square" rtlCol="0">
            <a:spAutoFit/>
          </a:bodyPr>
          <a:lstStyle/>
          <a:p>
            <a:r>
              <a:rPr lang="en-DK" sz="11500" b="1">
                <a:solidFill>
                  <a:schemeClr val="accent4"/>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6" name="TextBox 5">
            <a:extLst>
              <a:ext uri="{FF2B5EF4-FFF2-40B4-BE49-F238E27FC236}">
                <a16:creationId xmlns:a16="http://schemas.microsoft.com/office/drawing/2014/main" id="{24DA9B6B-2A26-2730-3935-DAF3939CC015}"/>
              </a:ext>
            </a:extLst>
          </p:cNvPr>
          <p:cNvSpPr txBox="1"/>
          <p:nvPr/>
        </p:nvSpPr>
        <p:spPr>
          <a:xfrm>
            <a:off x="8947295" y="3480956"/>
            <a:ext cx="1502979" cy="1862048"/>
          </a:xfrm>
          <a:prstGeom prst="rect">
            <a:avLst/>
          </a:prstGeom>
          <a:noFill/>
        </p:spPr>
        <p:txBody>
          <a:bodyPr wrap="square" rtlCol="0">
            <a:spAutoFit/>
          </a:bodyPr>
          <a:lstStyle/>
          <a:p>
            <a:r>
              <a:rPr lang="en-DK" sz="11500" b="1">
                <a:solidFill>
                  <a:schemeClr val="accent4"/>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3" name="Text Placeholder 26">
            <a:extLst>
              <a:ext uri="{FF2B5EF4-FFF2-40B4-BE49-F238E27FC236}">
                <a16:creationId xmlns:a16="http://schemas.microsoft.com/office/drawing/2014/main" id="{79C83297-ABDA-E088-F8F8-3736DA466BEC}"/>
              </a:ext>
            </a:extLst>
          </p:cNvPr>
          <p:cNvSpPr>
            <a:spLocks noGrp="1"/>
          </p:cNvSpPr>
          <p:nvPr>
            <p:ph type="body" sz="quarter" idx="20" hasCustomPrompt="1"/>
          </p:nvPr>
        </p:nvSpPr>
        <p:spPr>
          <a:xfrm>
            <a:off x="2927083" y="1631183"/>
            <a:ext cx="6401215" cy="2465895"/>
          </a:xfrm>
          <a:prstGeom prst="rect">
            <a:avLst/>
          </a:prstGeom>
        </p:spPr>
        <p:txBody>
          <a:bodyPr anchor="ctr" anchorCtr="0">
            <a:normAutofit/>
          </a:bodyPr>
          <a:lstStyle>
            <a:lvl1pPr marL="0" indent="0">
              <a:lnSpc>
                <a:spcPct val="150000"/>
              </a:lnSpc>
              <a:buNone/>
              <a:defRPr sz="1800">
                <a:solidFill>
                  <a:schemeClr val="accent2"/>
                </a:solidFill>
              </a:defRPr>
            </a:lvl1pPr>
          </a:lstStyle>
          <a:p>
            <a:pPr lvl="0"/>
            <a:r>
              <a:rPr lang="en-GB"/>
              <a:t>Add quote here</a:t>
            </a:r>
          </a:p>
        </p:txBody>
      </p:sp>
      <p:sp>
        <p:nvSpPr>
          <p:cNvPr id="4" name="Text Placeholder 26">
            <a:extLst>
              <a:ext uri="{FF2B5EF4-FFF2-40B4-BE49-F238E27FC236}">
                <a16:creationId xmlns:a16="http://schemas.microsoft.com/office/drawing/2014/main" id="{7B73AAFF-FBDD-BFAF-E142-92D4898CC25E}"/>
              </a:ext>
            </a:extLst>
          </p:cNvPr>
          <p:cNvSpPr>
            <a:spLocks noGrp="1"/>
          </p:cNvSpPr>
          <p:nvPr>
            <p:ph type="body" sz="quarter" idx="21" hasCustomPrompt="1"/>
          </p:nvPr>
        </p:nvSpPr>
        <p:spPr>
          <a:xfrm>
            <a:off x="2927083" y="4211352"/>
            <a:ext cx="6401215" cy="332296"/>
          </a:xfrm>
          <a:prstGeom prst="rect">
            <a:avLst/>
          </a:prstGeom>
        </p:spPr>
        <p:txBody>
          <a:bodyPr>
            <a:normAutofit/>
          </a:bodyPr>
          <a:lstStyle>
            <a:lvl1pPr marL="0" indent="0">
              <a:lnSpc>
                <a:spcPct val="100000"/>
              </a:lnSpc>
              <a:buNone/>
              <a:defRPr sz="1400" b="1">
                <a:solidFill>
                  <a:schemeClr val="accent2"/>
                </a:solidFill>
              </a:defRPr>
            </a:lvl1pPr>
          </a:lstStyle>
          <a:p>
            <a:pPr lvl="0"/>
            <a:r>
              <a:rPr lang="en-GB"/>
              <a:t>Add person here</a:t>
            </a:r>
          </a:p>
        </p:txBody>
      </p:sp>
      <p:sp>
        <p:nvSpPr>
          <p:cNvPr id="7" name="Picture Placeholder 7">
            <a:extLst>
              <a:ext uri="{FF2B5EF4-FFF2-40B4-BE49-F238E27FC236}">
                <a16:creationId xmlns:a16="http://schemas.microsoft.com/office/drawing/2014/main" id="{0ECF925F-8840-B738-1FC7-6FAF73DD396F}"/>
              </a:ext>
            </a:extLst>
          </p:cNvPr>
          <p:cNvSpPr>
            <a:spLocks noGrp="1"/>
          </p:cNvSpPr>
          <p:nvPr>
            <p:ph type="pic" sz="quarter" idx="13" hasCustomPrompt="1"/>
          </p:nvPr>
        </p:nvSpPr>
        <p:spPr>
          <a:xfrm>
            <a:off x="2927083" y="4657922"/>
            <a:ext cx="2048954" cy="778859"/>
          </a:xfrm>
          <a:prstGeom prst="roundRect">
            <a:avLst/>
          </a:prstGeom>
        </p:spPr>
        <p:txBody>
          <a:bodyPr/>
          <a:lstStyle>
            <a:lvl1pPr marL="0" indent="0">
              <a:buNone/>
              <a:defRPr/>
            </a:lvl1pPr>
          </a:lstStyle>
          <a:p>
            <a:r>
              <a:rPr lang="en-DK"/>
              <a:t>Insert logo here</a:t>
            </a:r>
          </a:p>
        </p:txBody>
      </p:sp>
      <p:pic>
        <p:nvPicPr>
          <p:cNvPr id="10" name="Graphic 9">
            <a:extLst>
              <a:ext uri="{FF2B5EF4-FFF2-40B4-BE49-F238E27FC236}">
                <a16:creationId xmlns:a16="http://schemas.microsoft.com/office/drawing/2014/main" id="{98BAE7AF-5996-86A4-4814-7E23D3E08D7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01705" y="6147395"/>
            <a:ext cx="1573076" cy="356943"/>
          </a:xfrm>
          <a:prstGeom prst="rect">
            <a:avLst/>
          </a:prstGeom>
        </p:spPr>
      </p:pic>
    </p:spTree>
    <p:extLst>
      <p:ext uri="{BB962C8B-B14F-4D97-AF65-F5344CB8AC3E}">
        <p14:creationId xmlns:p14="http://schemas.microsoft.com/office/powerpoint/2010/main" val="1749854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A23E58-0294-455E-3195-CBA29E192573}"/>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C73CCB81-F99F-0FDD-2890-DE1AFF7BD40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37C117BD-E565-15D1-ADEE-B03B54112369}"/>
              </a:ext>
            </a:extLst>
          </p:cNvPr>
          <p:cNvSpPr>
            <a:spLocks noGrp="1"/>
          </p:cNvSpPr>
          <p:nvPr>
            <p:ph type="dt" sz="half" idx="10"/>
          </p:nvPr>
        </p:nvSpPr>
        <p:spPr/>
        <p:txBody>
          <a:bodyPr/>
          <a:lstStyle/>
          <a:p>
            <a:fld id="{C47597B2-EB0B-4712-B077-EF6EF28C8A7D}" type="datetimeFigureOut">
              <a:rPr lang="da-DK" smtClean="0"/>
              <a:t>28-09-2026</a:t>
            </a:fld>
            <a:endParaRPr lang="da-DK"/>
          </a:p>
        </p:txBody>
      </p:sp>
      <p:sp>
        <p:nvSpPr>
          <p:cNvPr id="5" name="Pladsholder til sidefod 4">
            <a:extLst>
              <a:ext uri="{FF2B5EF4-FFF2-40B4-BE49-F238E27FC236}">
                <a16:creationId xmlns:a16="http://schemas.microsoft.com/office/drawing/2014/main" id="{8D7BD69B-DBFF-EBDD-8B07-4389FE31A15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B01EE4D3-1E8C-C3B2-E77E-A3FB6F4DCA48}"/>
              </a:ext>
            </a:extLst>
          </p:cNvPr>
          <p:cNvSpPr>
            <a:spLocks noGrp="1"/>
          </p:cNvSpPr>
          <p:nvPr>
            <p:ph type="sldNum" sz="quarter" idx="12"/>
          </p:nvPr>
        </p:nvSpPr>
        <p:spPr/>
        <p:txBody>
          <a:bodyPr/>
          <a:lstStyle/>
          <a:p>
            <a:fld id="{081EF2ED-BCA6-4C81-A0CB-41F847B957FC}" type="slidenum">
              <a:rPr lang="da-DK" smtClean="0"/>
              <a:t>‹nr.›</a:t>
            </a:fld>
            <a:endParaRPr lang="da-DK"/>
          </a:p>
        </p:txBody>
      </p:sp>
    </p:spTree>
    <p:extLst>
      <p:ext uri="{BB962C8B-B14F-4D97-AF65-F5344CB8AC3E}">
        <p14:creationId xmlns:p14="http://schemas.microsoft.com/office/powerpoint/2010/main" val="35883218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BE2C63-1471-CBFB-64F4-E7AD41434A8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EA2AFA7-630D-1FE1-87FA-B60A59A061DB}"/>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43C2FAB-C028-02B4-E636-A7954F3971BC}"/>
              </a:ext>
            </a:extLst>
          </p:cNvPr>
          <p:cNvSpPr>
            <a:spLocks noGrp="1"/>
          </p:cNvSpPr>
          <p:nvPr>
            <p:ph type="dt" sz="half" idx="10"/>
          </p:nvPr>
        </p:nvSpPr>
        <p:spPr/>
        <p:txBody>
          <a:bodyPr/>
          <a:lstStyle/>
          <a:p>
            <a:fld id="{5FB744C2-482C-4E18-9F88-7096698640B7}" type="datetimeFigureOut">
              <a:rPr lang="da-DK" smtClean="0"/>
              <a:t>28-09-2026</a:t>
            </a:fld>
            <a:endParaRPr lang="da-DK"/>
          </a:p>
        </p:txBody>
      </p:sp>
      <p:sp>
        <p:nvSpPr>
          <p:cNvPr id="5" name="Pladsholder til sidefod 4">
            <a:extLst>
              <a:ext uri="{FF2B5EF4-FFF2-40B4-BE49-F238E27FC236}">
                <a16:creationId xmlns:a16="http://schemas.microsoft.com/office/drawing/2014/main" id="{49A75F65-F7A0-32D0-D05B-9640C36B47A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9209CF2-F1A0-7204-64F8-7468016F17D9}"/>
              </a:ext>
            </a:extLst>
          </p:cNvPr>
          <p:cNvSpPr>
            <a:spLocks noGrp="1"/>
          </p:cNvSpPr>
          <p:nvPr>
            <p:ph type="sldNum" sz="quarter" idx="12"/>
          </p:nvPr>
        </p:nvSpPr>
        <p:spPr/>
        <p:txBody>
          <a:bodyPr/>
          <a:lstStyle/>
          <a:p>
            <a:fld id="{24B52931-2D8A-430C-B88B-8E619D9C3146}" type="slidenum">
              <a:rPr lang="da-DK" smtClean="0"/>
              <a:t>‹nr.›</a:t>
            </a:fld>
            <a:endParaRPr lang="da-DK"/>
          </a:p>
        </p:txBody>
      </p:sp>
    </p:spTree>
    <p:extLst>
      <p:ext uri="{BB962C8B-B14F-4D97-AF65-F5344CB8AC3E}">
        <p14:creationId xmlns:p14="http://schemas.microsoft.com/office/powerpoint/2010/main" val="4008470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EE5F4B-75CC-8F59-A1B8-5A40B00C72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endParaRPr lang="en-DK"/>
          </a:p>
        </p:txBody>
      </p:sp>
      <p:sp>
        <p:nvSpPr>
          <p:cNvPr id="12" name="Pladsholder til tekst 11">
            <a:extLst>
              <a:ext uri="{FF2B5EF4-FFF2-40B4-BE49-F238E27FC236}">
                <a16:creationId xmlns:a16="http://schemas.microsoft.com/office/drawing/2014/main" id="{BC270A22-B885-1454-D8A6-976BCC8C6DD0}"/>
              </a:ext>
            </a:extLst>
          </p:cNvPr>
          <p:cNvSpPr>
            <a:spLocks noGrp="1"/>
          </p:cNvSpPr>
          <p:nvPr>
            <p:ph type="body" idx="1"/>
          </p:nvPr>
        </p:nvSpPr>
        <p:spPr>
          <a:xfrm>
            <a:off x="838200" y="1825625"/>
            <a:ext cx="5127594"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33896783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5" r:id="rId18"/>
  </p:sldLayoutIdLst>
  <p:txStyles>
    <p:titleStyle>
      <a:lvl1pPr algn="l" defTabSz="914400" rtl="0" eaLnBrk="1" latinLnBrk="0" hangingPunct="1">
        <a:lnSpc>
          <a:spcPct val="90000"/>
        </a:lnSpc>
        <a:spcBef>
          <a:spcPct val="0"/>
        </a:spcBef>
        <a:buNone/>
        <a:defRPr sz="4000" b="1"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342900" indent="-342900" algn="l" defTabSz="914400" rtl="0" eaLnBrk="1" latinLnBrk="0" hangingPunct="1">
        <a:lnSpc>
          <a:spcPct val="90000"/>
        </a:lnSpc>
        <a:spcBef>
          <a:spcPts val="1000"/>
        </a:spcBef>
        <a:buClr>
          <a:schemeClr val="accent2"/>
        </a:buClr>
        <a:buSzPct val="120000"/>
        <a:buFont typeface="Arial" panose="020B0604020202020204" pitchFamily="34" charset="0"/>
        <a:buChar char="•"/>
        <a:defRPr sz="2000" b="0" kern="1200">
          <a:solidFill>
            <a:srgbClr val="1D1A1A"/>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lnSpc>
          <a:spcPct val="90000"/>
        </a:lnSpc>
        <a:spcBef>
          <a:spcPts val="500"/>
        </a:spcBef>
        <a:buClr>
          <a:schemeClr val="accent2"/>
        </a:buClr>
        <a:buSzPct val="120000"/>
        <a:buFont typeface="Arial" panose="020B0604020202020204" pitchFamily="34" charset="0"/>
        <a:buChar char="•"/>
        <a:defRPr sz="1800" kern="1200">
          <a:solidFill>
            <a:srgbClr val="1D1A1A"/>
          </a:solidFill>
          <a:latin typeface="Open Sans" panose="020B0606030504020204" pitchFamily="34" charset="0"/>
          <a:ea typeface="Open Sans" panose="020B0606030504020204" pitchFamily="34" charset="0"/>
          <a:cs typeface="Open Sans" panose="020B0606030504020204" pitchFamily="34" charset="0"/>
        </a:defRPr>
      </a:lvl2pPr>
      <a:lvl3pPr marL="1200150" indent="-285750" algn="l" defTabSz="914400" rtl="0" eaLnBrk="1" latinLnBrk="0" hangingPunct="1">
        <a:lnSpc>
          <a:spcPts val="1480"/>
        </a:lnSpc>
        <a:spcBef>
          <a:spcPts val="500"/>
        </a:spcBef>
        <a:buClr>
          <a:schemeClr val="accent2"/>
        </a:buClr>
        <a:buSzPct val="120000"/>
        <a:buFont typeface="Arial" panose="020B0604020202020204" pitchFamily="34" charset="0"/>
        <a:buChar char="•"/>
        <a:defRPr sz="1600" b="0" kern="1200">
          <a:solidFill>
            <a:srgbClr val="1D1A1A"/>
          </a:solidFill>
          <a:latin typeface="Open Sans" panose="020B0606030504020204" pitchFamily="34" charset="0"/>
          <a:ea typeface="Open Sans" panose="020B0606030504020204" pitchFamily="34" charset="0"/>
          <a:cs typeface="Open Sans" panose="020B0606030504020204" pitchFamily="34" charset="0"/>
        </a:defRPr>
      </a:lvl3pPr>
      <a:lvl4pPr marL="1543050" indent="-171450" algn="l" defTabSz="914400" rtl="0" eaLnBrk="1" latinLnBrk="0" hangingPunct="1">
        <a:lnSpc>
          <a:spcPts val="1200"/>
        </a:lnSpc>
        <a:spcBef>
          <a:spcPts val="500"/>
        </a:spcBef>
        <a:buClr>
          <a:schemeClr val="accent2"/>
        </a:buClr>
        <a:buSzPct val="120000"/>
        <a:buFont typeface="Arial" panose="020B0604020202020204" pitchFamily="34" charset="0"/>
        <a:buChar char="•"/>
        <a:defRPr sz="1400" b="0" kern="1200">
          <a:solidFill>
            <a:srgbClr val="1D1A1A"/>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b="0" i="1" kern="1200">
          <a:solidFill>
            <a:srgbClr val="1D1A1A"/>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l" defTabSz="914400" rtl="0" eaLnBrk="1" latinLnBrk="0" hangingPunct="1">
        <a:lnSpc>
          <a:spcPct val="100000"/>
        </a:lnSpc>
        <a:spcBef>
          <a:spcPts val="500"/>
        </a:spcBef>
        <a:buFont typeface="Arial" panose="020B0604020202020204" pitchFamily="34" charset="0"/>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CDEF668C-C86D-E9C5-B031-3EDB630B2F1B}"/>
              </a:ext>
            </a:extLst>
          </p:cNvPr>
          <p:cNvSpPr>
            <a:spLocks noGrp="1"/>
          </p:cNvSpPr>
          <p:nvPr>
            <p:ph type="body" sz="quarter" idx="12"/>
          </p:nvPr>
        </p:nvSpPr>
        <p:spPr/>
        <p:txBody>
          <a:bodyPr/>
          <a:lstStyle/>
          <a:p>
            <a:br>
              <a:rPr lang="en-US" dirty="0"/>
            </a:br>
            <a:r>
              <a:rPr lang="en-US" dirty="0"/>
              <a:t>Ruth Davis Kring</a:t>
            </a:r>
            <a:br>
              <a:rPr lang="en-US" dirty="0"/>
            </a:br>
            <a:r>
              <a:rPr lang="en-US" dirty="0"/>
              <a:t>rbd@simherd.com</a:t>
            </a:r>
          </a:p>
        </p:txBody>
      </p:sp>
      <p:sp>
        <p:nvSpPr>
          <p:cNvPr id="12" name="Title 2">
            <a:extLst>
              <a:ext uri="{FF2B5EF4-FFF2-40B4-BE49-F238E27FC236}">
                <a16:creationId xmlns:a16="http://schemas.microsoft.com/office/drawing/2014/main" id="{26F58920-2815-37E9-E052-8D511F77734F}"/>
              </a:ext>
            </a:extLst>
          </p:cNvPr>
          <p:cNvSpPr>
            <a:spLocks noGrp="1"/>
          </p:cNvSpPr>
          <p:nvPr>
            <p:ph type="title"/>
          </p:nvPr>
        </p:nvSpPr>
        <p:spPr>
          <a:xfrm>
            <a:off x="1153512" y="3693528"/>
            <a:ext cx="10724543" cy="1015663"/>
          </a:xfrm>
        </p:spPr>
        <p:txBody>
          <a:bodyPr/>
          <a:lstStyle/>
          <a:p>
            <a:r>
              <a:rPr lang="en-US" dirty="0" err="1"/>
              <a:t>Introduktion</a:t>
            </a:r>
            <a:r>
              <a:rPr lang="en-US" dirty="0"/>
              <a:t> </a:t>
            </a:r>
            <a:r>
              <a:rPr lang="en-US" dirty="0" err="1"/>
              <a:t>til</a:t>
            </a:r>
            <a:r>
              <a:rPr lang="en-US" dirty="0"/>
              <a:t> SimHerd</a:t>
            </a:r>
          </a:p>
        </p:txBody>
      </p:sp>
    </p:spTree>
    <p:extLst>
      <p:ext uri="{BB962C8B-B14F-4D97-AF65-F5344CB8AC3E}">
        <p14:creationId xmlns:p14="http://schemas.microsoft.com/office/powerpoint/2010/main" val="2221038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CCCB8D-0E6D-4207-E280-EF1028D47A2B}"/>
              </a:ext>
            </a:extLst>
          </p:cNvPr>
          <p:cNvSpPr>
            <a:spLocks noGrp="1"/>
          </p:cNvSpPr>
          <p:nvPr>
            <p:ph type="title"/>
          </p:nvPr>
        </p:nvSpPr>
        <p:spPr>
          <a:xfrm>
            <a:off x="674611" y="474845"/>
            <a:ext cx="10572509" cy="795637"/>
          </a:xfrm>
        </p:spPr>
        <p:txBody>
          <a:bodyPr/>
          <a:lstStyle/>
          <a:p>
            <a:r>
              <a:rPr lang="da-DK" dirty="0" err="1"/>
              <a:t>SimHerd</a:t>
            </a:r>
            <a:r>
              <a:rPr lang="da-DK" dirty="0"/>
              <a:t>-teamet</a:t>
            </a:r>
          </a:p>
        </p:txBody>
      </p:sp>
      <p:sp>
        <p:nvSpPr>
          <p:cNvPr id="3" name="TextBox 2">
            <a:extLst>
              <a:ext uri="{FF2B5EF4-FFF2-40B4-BE49-F238E27FC236}">
                <a16:creationId xmlns:a16="http://schemas.microsoft.com/office/drawing/2014/main" id="{A95B0D2D-7F56-EA83-068F-9FBE203F3A61}"/>
              </a:ext>
            </a:extLst>
          </p:cNvPr>
          <p:cNvSpPr txBox="1"/>
          <p:nvPr/>
        </p:nvSpPr>
        <p:spPr>
          <a:xfrm>
            <a:off x="1093798" y="1270482"/>
            <a:ext cx="4103380" cy="4801314"/>
          </a:xfrm>
          <a:prstGeom prst="rect">
            <a:avLst/>
          </a:prstGeom>
          <a:noFill/>
        </p:spPr>
        <p:txBody>
          <a:bodyPr wrap="square" lIns="0" tIns="0" rIns="0" bIns="0" rtlCol="0" anchor="t">
            <a:spAutoFit/>
          </a:bodyPr>
          <a:lstStyle/>
          <a:p>
            <a:r>
              <a:rPr lang="en-US" sz="1400" b="1" dirty="0">
                <a:solidFill>
                  <a:schemeClr val="accent1"/>
                </a:solidFill>
              </a:rPr>
              <a:t>Søren Østergaard</a:t>
            </a:r>
          </a:p>
          <a:p>
            <a:r>
              <a:rPr lang="en-US" sz="1400" dirty="0">
                <a:solidFill>
                  <a:schemeClr val="accent1"/>
                </a:solidFill>
              </a:rPr>
              <a:t>CEO og Partner (20 %)</a:t>
            </a:r>
          </a:p>
          <a:p>
            <a:r>
              <a:rPr lang="en-US" sz="1400" dirty="0">
                <a:solidFill>
                  <a:schemeClr val="accent1"/>
                </a:solidFill>
              </a:rPr>
              <a:t>Professor </a:t>
            </a:r>
            <a:r>
              <a:rPr lang="en-US" sz="1400" dirty="0" err="1">
                <a:solidFill>
                  <a:schemeClr val="accent1"/>
                </a:solidFill>
              </a:rPr>
              <a:t>på</a:t>
            </a:r>
            <a:r>
              <a:rPr lang="en-US" sz="1400" dirty="0">
                <a:solidFill>
                  <a:schemeClr val="accent1"/>
                </a:solidFill>
              </a:rPr>
              <a:t> Aarhus Universitet (80 %)</a:t>
            </a:r>
          </a:p>
          <a:p>
            <a:endParaRPr lang="en-US" sz="1400" dirty="0">
              <a:solidFill>
                <a:schemeClr val="accent1"/>
              </a:solidFill>
            </a:endParaRPr>
          </a:p>
          <a:p>
            <a:r>
              <a:rPr lang="en-US" sz="1400" b="1" dirty="0">
                <a:solidFill>
                  <a:schemeClr val="accent1"/>
                </a:solidFill>
              </a:rPr>
              <a:t>Jehan Ettema	</a:t>
            </a:r>
          </a:p>
          <a:p>
            <a:r>
              <a:rPr lang="en-US" sz="1400" dirty="0">
                <a:solidFill>
                  <a:schemeClr val="accent1"/>
                </a:solidFill>
              </a:rPr>
              <a:t>Partner og </a:t>
            </a:r>
            <a:r>
              <a:rPr lang="en-US" sz="1400" dirty="0" err="1">
                <a:solidFill>
                  <a:schemeClr val="accent1"/>
                </a:solidFill>
              </a:rPr>
              <a:t>konsulent</a:t>
            </a:r>
            <a:endParaRPr lang="en-US" sz="1400" dirty="0">
              <a:solidFill>
                <a:schemeClr val="accent1"/>
              </a:solidFill>
            </a:endParaRPr>
          </a:p>
          <a:p>
            <a:endParaRPr lang="en-US" sz="1400" dirty="0">
              <a:solidFill>
                <a:schemeClr val="accent1"/>
              </a:solidFill>
            </a:endParaRPr>
          </a:p>
          <a:p>
            <a:r>
              <a:rPr lang="en-US" sz="1400" b="1" dirty="0">
                <a:solidFill>
                  <a:schemeClr val="accent1"/>
                </a:solidFill>
              </a:rPr>
              <a:t>Ruth Davis</a:t>
            </a:r>
          </a:p>
          <a:p>
            <a:r>
              <a:rPr lang="en-US" sz="1400" dirty="0" err="1">
                <a:solidFill>
                  <a:schemeClr val="accent1"/>
                </a:solidFill>
              </a:rPr>
              <a:t>Daglig</a:t>
            </a:r>
            <a:r>
              <a:rPr lang="en-US" sz="1400" dirty="0">
                <a:solidFill>
                  <a:schemeClr val="accent1"/>
                </a:solidFill>
              </a:rPr>
              <a:t> </a:t>
            </a:r>
            <a:r>
              <a:rPr lang="en-US" sz="1400" dirty="0" err="1">
                <a:solidFill>
                  <a:schemeClr val="accent1"/>
                </a:solidFill>
              </a:rPr>
              <a:t>leder</a:t>
            </a:r>
            <a:r>
              <a:rPr lang="en-US" sz="1400" dirty="0">
                <a:solidFill>
                  <a:schemeClr val="accent1"/>
                </a:solidFill>
              </a:rPr>
              <a:t> og </a:t>
            </a:r>
            <a:r>
              <a:rPr lang="en-US" sz="1400" dirty="0" err="1">
                <a:solidFill>
                  <a:schemeClr val="accent1"/>
                </a:solidFill>
              </a:rPr>
              <a:t>konsulent</a:t>
            </a:r>
            <a:endParaRPr lang="en-US" sz="1400" dirty="0">
              <a:solidFill>
                <a:schemeClr val="accent1"/>
              </a:solidFill>
            </a:endParaRPr>
          </a:p>
          <a:p>
            <a:endParaRPr lang="en-US" sz="1400" dirty="0">
              <a:solidFill>
                <a:schemeClr val="accent1"/>
              </a:solidFill>
            </a:endParaRPr>
          </a:p>
          <a:p>
            <a:r>
              <a:rPr lang="en-US" sz="1400" b="1" dirty="0">
                <a:solidFill>
                  <a:schemeClr val="accent1"/>
                </a:solidFill>
              </a:rPr>
              <a:t>Bodil Nielsen</a:t>
            </a:r>
          </a:p>
          <a:p>
            <a:r>
              <a:rPr lang="en-US" sz="1400" dirty="0">
                <a:solidFill>
                  <a:schemeClr val="accent1"/>
                </a:solidFill>
              </a:rPr>
              <a:t>Specialist i </a:t>
            </a:r>
            <a:r>
              <a:rPr lang="en-US" sz="1400" dirty="0" err="1">
                <a:solidFill>
                  <a:schemeClr val="accent1"/>
                </a:solidFill>
              </a:rPr>
              <a:t>sundhed</a:t>
            </a:r>
            <a:endParaRPr lang="en-US" sz="1400" dirty="0">
              <a:solidFill>
                <a:schemeClr val="accent1"/>
              </a:solidFill>
            </a:endParaRPr>
          </a:p>
          <a:p>
            <a:endParaRPr lang="en-US" sz="1400" dirty="0">
              <a:solidFill>
                <a:schemeClr val="accent1"/>
              </a:solidFill>
            </a:endParaRPr>
          </a:p>
          <a:p>
            <a:r>
              <a:rPr lang="en-US" sz="1400" b="1" dirty="0">
                <a:solidFill>
                  <a:schemeClr val="accent1"/>
                </a:solidFill>
                <a:latin typeface="Arial"/>
                <a:cs typeface="Arial"/>
              </a:rPr>
              <a:t>Kresten Johansen</a:t>
            </a:r>
            <a:br>
              <a:rPr lang="en-US" sz="1400" dirty="0">
                <a:solidFill>
                  <a:schemeClr val="accent1"/>
                </a:solidFill>
              </a:rPr>
            </a:br>
            <a:r>
              <a:rPr lang="en-US" sz="1400" dirty="0">
                <a:solidFill>
                  <a:schemeClr val="accent1"/>
                </a:solidFill>
                <a:cs typeface="Arial"/>
              </a:rPr>
              <a:t>Specialist i </a:t>
            </a:r>
            <a:r>
              <a:rPr lang="en-US" sz="1400" dirty="0" err="1">
                <a:solidFill>
                  <a:schemeClr val="accent1"/>
                </a:solidFill>
                <a:cs typeface="Arial"/>
              </a:rPr>
              <a:t>avl</a:t>
            </a:r>
            <a:r>
              <a:rPr lang="en-US" sz="1400" dirty="0">
                <a:solidFill>
                  <a:schemeClr val="accent1"/>
                </a:solidFill>
                <a:cs typeface="Arial"/>
              </a:rPr>
              <a:t> og </a:t>
            </a:r>
            <a:r>
              <a:rPr lang="en-US" sz="1400" dirty="0" err="1">
                <a:solidFill>
                  <a:schemeClr val="accent1"/>
                </a:solidFill>
                <a:cs typeface="Arial"/>
              </a:rPr>
              <a:t>fodereffektivitet</a:t>
            </a:r>
            <a:endParaRPr lang="en-US" sz="1400" dirty="0">
              <a:solidFill>
                <a:schemeClr val="accent1"/>
              </a:solidFill>
              <a:cs typeface="Arial"/>
            </a:endParaRPr>
          </a:p>
          <a:p>
            <a:endParaRPr lang="en-US" sz="1400" dirty="0">
              <a:solidFill>
                <a:schemeClr val="accent1"/>
              </a:solidFill>
            </a:endParaRPr>
          </a:p>
          <a:p>
            <a:r>
              <a:rPr lang="en-US" sz="1400" b="1" dirty="0">
                <a:solidFill>
                  <a:schemeClr val="accent1"/>
                </a:solidFill>
              </a:rPr>
              <a:t>Magnus Adamsen</a:t>
            </a:r>
            <a:br>
              <a:rPr lang="en-US" sz="1400" b="1" dirty="0">
                <a:solidFill>
                  <a:schemeClr val="accent1"/>
                </a:solidFill>
              </a:rPr>
            </a:br>
            <a:r>
              <a:rPr lang="en-US" sz="1400" dirty="0">
                <a:solidFill>
                  <a:schemeClr val="accent1"/>
                </a:solidFill>
              </a:rPr>
              <a:t>Global sales manager</a:t>
            </a:r>
          </a:p>
          <a:p>
            <a:endParaRPr lang="en-US" sz="1400" b="1" dirty="0">
              <a:solidFill>
                <a:schemeClr val="accent1"/>
              </a:solidFill>
            </a:endParaRPr>
          </a:p>
          <a:p>
            <a:r>
              <a:rPr lang="en-US" sz="1400" b="1" dirty="0">
                <a:solidFill>
                  <a:schemeClr val="accent1"/>
                </a:solidFill>
              </a:rPr>
              <a:t>Andreas Hjorth Jeppesen</a:t>
            </a:r>
            <a:br>
              <a:rPr lang="en-US" sz="1400" b="1" dirty="0">
                <a:solidFill>
                  <a:schemeClr val="accent1"/>
                </a:solidFill>
              </a:rPr>
            </a:br>
            <a:r>
              <a:rPr lang="en-US" sz="1400" dirty="0" err="1">
                <a:solidFill>
                  <a:schemeClr val="accent1"/>
                </a:solidFill>
              </a:rPr>
              <a:t>Produktudvikler</a:t>
            </a:r>
            <a:br>
              <a:rPr lang="en-US" sz="1600" b="1" dirty="0">
                <a:solidFill>
                  <a:schemeClr val="accent1"/>
                </a:solidFill>
              </a:rPr>
            </a:br>
            <a:endParaRPr lang="en-US" sz="1600" b="1" dirty="0">
              <a:solidFill>
                <a:schemeClr val="accent1"/>
              </a:solidFill>
            </a:endParaRPr>
          </a:p>
        </p:txBody>
      </p:sp>
      <p:pic>
        <p:nvPicPr>
          <p:cNvPr id="2" name="Billede 9" descr="Et billede, der indeholder person, træ, udendørs, græs&#10;&#10;AI-genereret indhold kan være ukorrekt.">
            <a:extLst>
              <a:ext uri="{FF2B5EF4-FFF2-40B4-BE49-F238E27FC236}">
                <a16:creationId xmlns:a16="http://schemas.microsoft.com/office/drawing/2014/main" id="{36081202-DFDE-5045-4E79-F197B3582966}"/>
              </a:ext>
            </a:extLst>
          </p:cNvPr>
          <p:cNvPicPr>
            <a:picLocks noChangeAspect="1"/>
          </p:cNvPicPr>
          <p:nvPr/>
        </p:nvPicPr>
        <p:blipFill>
          <a:blip r:embed="rId3">
            <a:extLst>
              <a:ext uri="{28A0092B-C50C-407E-A947-70E740481C1C}">
                <a14:useLocalDpi xmlns:a14="http://schemas.microsoft.com/office/drawing/2010/main" val="0"/>
              </a:ext>
            </a:extLst>
          </a:blip>
          <a:srcRect t="18716" b="8257"/>
          <a:stretch>
            <a:fillRect/>
          </a:stretch>
        </p:blipFill>
        <p:spPr>
          <a:xfrm>
            <a:off x="7608711" y="872663"/>
            <a:ext cx="4583289" cy="5020591"/>
          </a:xfrm>
          <a:prstGeom prst="rect">
            <a:avLst/>
          </a:prstGeom>
        </p:spPr>
      </p:pic>
    </p:spTree>
    <p:extLst>
      <p:ext uri="{BB962C8B-B14F-4D97-AF65-F5344CB8AC3E}">
        <p14:creationId xmlns:p14="http://schemas.microsoft.com/office/powerpoint/2010/main" val="172829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tekst 4">
            <a:extLst>
              <a:ext uri="{FF2B5EF4-FFF2-40B4-BE49-F238E27FC236}">
                <a16:creationId xmlns:a16="http://schemas.microsoft.com/office/drawing/2014/main" id="{830736D0-4BE5-323C-4A72-EBE94B839310}"/>
              </a:ext>
            </a:extLst>
          </p:cNvPr>
          <p:cNvSpPr>
            <a:spLocks noGrp="1"/>
          </p:cNvSpPr>
          <p:nvPr>
            <p:ph type="body" sz="quarter" idx="10"/>
          </p:nvPr>
        </p:nvSpPr>
        <p:spPr>
          <a:xfrm>
            <a:off x="811212" y="2390186"/>
            <a:ext cx="10569575" cy="2743517"/>
          </a:xfrm>
        </p:spPr>
        <p:txBody>
          <a:bodyPr anchor="t">
            <a:normAutofit lnSpcReduction="10000"/>
          </a:bodyPr>
          <a:lstStyle/>
          <a:p>
            <a:pPr marL="0" lvl="1" indent="0" algn="ctr">
              <a:lnSpc>
                <a:spcPct val="170000"/>
              </a:lnSpc>
              <a:buNone/>
            </a:pPr>
            <a:r>
              <a:rPr lang="da-DK" altLang="da-DK" sz="2600" b="1" i="1" dirty="0">
                <a:solidFill>
                  <a:schemeClr val="accent1"/>
                </a:solidFill>
              </a:rPr>
              <a:t>SimHerd er en </a:t>
            </a:r>
            <a:r>
              <a:rPr lang="da-DK" altLang="da-DK" sz="2600" b="1" i="1" u="sng" dirty="0">
                <a:solidFill>
                  <a:schemeClr val="accent1"/>
                </a:solidFill>
              </a:rPr>
              <a:t>simuleringsmodel</a:t>
            </a:r>
            <a:r>
              <a:rPr lang="da-DK" altLang="da-DK" sz="2600" b="1" i="1" dirty="0">
                <a:solidFill>
                  <a:schemeClr val="accent1"/>
                </a:solidFill>
              </a:rPr>
              <a:t>, </a:t>
            </a:r>
            <a:br>
              <a:rPr lang="da-DK" altLang="da-DK" sz="2600" b="1" i="1" dirty="0">
                <a:solidFill>
                  <a:schemeClr val="accent1"/>
                </a:solidFill>
              </a:rPr>
            </a:br>
            <a:r>
              <a:rPr lang="da-DK" altLang="da-DK" sz="2600" b="1" i="1" dirty="0">
                <a:solidFill>
                  <a:schemeClr val="accent1"/>
                </a:solidFill>
              </a:rPr>
              <a:t>der giver en </a:t>
            </a:r>
            <a:r>
              <a:rPr lang="da-DK" altLang="da-DK" sz="2600" b="1" i="1" u="sng" dirty="0">
                <a:solidFill>
                  <a:schemeClr val="accent1"/>
                </a:solidFill>
              </a:rPr>
              <a:t>økonomisk kvantificering </a:t>
            </a:r>
            <a:r>
              <a:rPr lang="da-DK" altLang="da-DK" sz="2600" b="1" i="1" dirty="0">
                <a:solidFill>
                  <a:schemeClr val="accent1"/>
                </a:solidFill>
              </a:rPr>
              <a:t>af ændringer i besætningsmanagement, baseret på et </a:t>
            </a:r>
            <a:br>
              <a:rPr lang="da-DK" altLang="da-DK" sz="2600" b="1" i="1" dirty="0">
                <a:solidFill>
                  <a:schemeClr val="accent1"/>
                </a:solidFill>
              </a:rPr>
            </a:br>
            <a:r>
              <a:rPr lang="da-DK" altLang="da-DK" sz="2600" b="1" i="1" u="sng" dirty="0">
                <a:solidFill>
                  <a:schemeClr val="accent1"/>
                </a:solidFill>
              </a:rPr>
              <a:t>videnskabeligt grundlag </a:t>
            </a:r>
            <a:r>
              <a:rPr lang="da-DK" altLang="da-DK" sz="2600" b="1" i="1" dirty="0">
                <a:solidFill>
                  <a:schemeClr val="accent1"/>
                </a:solidFill>
              </a:rPr>
              <a:t>og besætningsspecifikke </a:t>
            </a:r>
            <a:r>
              <a:rPr lang="da-DK" altLang="da-DK" sz="2600" b="1" i="1" u="sng" dirty="0">
                <a:solidFill>
                  <a:schemeClr val="accent1"/>
                </a:solidFill>
              </a:rPr>
              <a:t>nøgletal</a:t>
            </a:r>
            <a:r>
              <a:rPr lang="da-DK" altLang="da-DK" sz="2600" b="1" i="1" dirty="0">
                <a:solidFill>
                  <a:schemeClr val="accent1"/>
                </a:solidFill>
              </a:rPr>
              <a:t>.</a:t>
            </a:r>
            <a:endParaRPr lang="en-US" sz="2600" kern="1200" dirty="0">
              <a:solidFill>
                <a:schemeClr val="accent1"/>
              </a:solidFill>
            </a:endParaRPr>
          </a:p>
          <a:p>
            <a:pPr marL="0" lvl="1" indent="0">
              <a:buNone/>
            </a:pPr>
            <a:endParaRPr lang="en-US" sz="2000" kern="1200" dirty="0">
              <a:solidFill>
                <a:schemeClr val="accent1"/>
              </a:solidFill>
            </a:endParaRPr>
          </a:p>
          <a:p>
            <a:pPr marL="0"/>
            <a:endParaRPr lang="en-US" kern="1200" dirty="0">
              <a:solidFill>
                <a:schemeClr val="accent1"/>
              </a:solidFill>
            </a:endParaRPr>
          </a:p>
          <a:p>
            <a:pPr marL="0"/>
            <a:endParaRPr lang="en-US" kern="1200" dirty="0">
              <a:solidFill>
                <a:schemeClr val="accent1"/>
              </a:solidFill>
            </a:endParaRPr>
          </a:p>
          <a:p>
            <a:pPr marL="0"/>
            <a:endParaRPr lang="en-US" kern="1200" dirty="0">
              <a:solidFill>
                <a:schemeClr val="accent1"/>
              </a:solidFill>
            </a:endParaRPr>
          </a:p>
        </p:txBody>
      </p:sp>
    </p:spTree>
    <p:extLst>
      <p:ext uri="{BB962C8B-B14F-4D97-AF65-F5344CB8AC3E}">
        <p14:creationId xmlns:p14="http://schemas.microsoft.com/office/powerpoint/2010/main" val="1785076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CCCB8D-0E6D-4207-E280-EF1028D47A2B}"/>
              </a:ext>
            </a:extLst>
          </p:cNvPr>
          <p:cNvSpPr>
            <a:spLocks noGrp="1"/>
          </p:cNvSpPr>
          <p:nvPr>
            <p:ph type="title"/>
          </p:nvPr>
        </p:nvSpPr>
        <p:spPr/>
        <p:txBody>
          <a:bodyPr/>
          <a:lstStyle/>
          <a:p>
            <a:r>
              <a:rPr lang="da-DK" dirty="0"/>
              <a:t>Historien bag SimHerd</a:t>
            </a:r>
          </a:p>
        </p:txBody>
      </p:sp>
      <p:graphicFrame>
        <p:nvGraphicFramePr>
          <p:cNvPr id="5" name="Diagram 4">
            <a:extLst>
              <a:ext uri="{FF2B5EF4-FFF2-40B4-BE49-F238E27FC236}">
                <a16:creationId xmlns:a16="http://schemas.microsoft.com/office/drawing/2014/main" id="{CFF791E7-E964-1A34-C533-DF959573E629}"/>
              </a:ext>
            </a:extLst>
          </p:cNvPr>
          <p:cNvGraphicFramePr/>
          <p:nvPr>
            <p:extLst>
              <p:ext uri="{D42A27DB-BD31-4B8C-83A1-F6EECF244321}">
                <p14:modId xmlns:p14="http://schemas.microsoft.com/office/powerpoint/2010/main" val="1688107218"/>
              </p:ext>
            </p:extLst>
          </p:nvPr>
        </p:nvGraphicFramePr>
        <p:xfrm>
          <a:off x="993422" y="1207911"/>
          <a:ext cx="10193867" cy="54299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794B42E0-34EB-1EB0-181F-F1EDC16DC552}"/>
              </a:ext>
            </a:extLst>
          </p:cNvPr>
          <p:cNvSpPr txBox="1"/>
          <p:nvPr/>
        </p:nvSpPr>
        <p:spPr>
          <a:xfrm>
            <a:off x="9350902" y="4811230"/>
            <a:ext cx="2573867" cy="1169551"/>
          </a:xfrm>
          <a:prstGeom prst="rect">
            <a:avLst/>
          </a:prstGeom>
          <a:solidFill>
            <a:schemeClr val="accent5">
              <a:lumMod val="90000"/>
            </a:schemeClr>
          </a:solidFill>
          <a:ln w="38100">
            <a:solidFill>
              <a:schemeClr val="accent1"/>
            </a:solidFill>
          </a:ln>
        </p:spPr>
        <p:txBody>
          <a:bodyPr wrap="square" rtlCol="0">
            <a:spAutoFit/>
          </a:bodyPr>
          <a:lstStyle/>
          <a:p>
            <a:r>
              <a:rPr lang="en-US" sz="1400" b="1" dirty="0" err="1">
                <a:latin typeface="+mj-lt"/>
              </a:rPr>
              <a:t>Ejerkreds</a:t>
            </a:r>
            <a:r>
              <a:rPr lang="en-US" sz="1400" b="1" dirty="0">
                <a:latin typeface="+mj-lt"/>
              </a:rPr>
              <a:t> </a:t>
            </a:r>
            <a:r>
              <a:rPr lang="en-US" sz="1400" b="1" dirty="0" err="1">
                <a:latin typeface="+mj-lt"/>
              </a:rPr>
              <a:t>siden</a:t>
            </a:r>
            <a:r>
              <a:rPr lang="en-US" sz="1400" b="1" dirty="0">
                <a:latin typeface="+mj-lt"/>
              </a:rPr>
              <a:t> 2014</a:t>
            </a:r>
          </a:p>
          <a:p>
            <a:r>
              <a:rPr lang="en-US" sz="1400" dirty="0">
                <a:latin typeface="+mj-lt"/>
              </a:rPr>
              <a:t>VikingDanmark (51%) </a:t>
            </a:r>
          </a:p>
          <a:p>
            <a:r>
              <a:rPr lang="en-US" sz="1400" dirty="0">
                <a:latin typeface="+mj-lt"/>
              </a:rPr>
              <a:t>Aarhus University (29%) </a:t>
            </a:r>
          </a:p>
          <a:p>
            <a:r>
              <a:rPr lang="en-US" sz="1400" dirty="0">
                <a:latin typeface="+mj-lt"/>
              </a:rPr>
              <a:t>Søren Østergaard (10%) </a:t>
            </a:r>
          </a:p>
          <a:p>
            <a:r>
              <a:rPr lang="en-US" sz="1400" dirty="0">
                <a:latin typeface="+mj-lt"/>
              </a:rPr>
              <a:t>Jehan Ettema (10%)</a:t>
            </a:r>
            <a:endParaRPr lang="en-DK" sz="1400" dirty="0">
              <a:latin typeface="+mj-lt"/>
            </a:endParaRPr>
          </a:p>
        </p:txBody>
      </p:sp>
    </p:spTree>
    <p:extLst>
      <p:ext uri="{BB962C8B-B14F-4D97-AF65-F5344CB8AC3E}">
        <p14:creationId xmlns:p14="http://schemas.microsoft.com/office/powerpoint/2010/main" val="2925665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187F31-F82A-B95E-BE65-E2B8223E6EE4}"/>
              </a:ext>
            </a:extLst>
          </p:cNvPr>
          <p:cNvSpPr>
            <a:spLocks noGrp="1"/>
          </p:cNvSpPr>
          <p:nvPr>
            <p:ph type="title"/>
          </p:nvPr>
        </p:nvSpPr>
        <p:spPr/>
        <p:txBody>
          <a:bodyPr>
            <a:normAutofit/>
          </a:bodyPr>
          <a:lstStyle/>
          <a:p>
            <a:r>
              <a:rPr lang="da-DK" dirty="0"/>
              <a:t>Hvad kan SimHerd regne på?</a:t>
            </a:r>
          </a:p>
        </p:txBody>
      </p:sp>
      <p:sp>
        <p:nvSpPr>
          <p:cNvPr id="5" name="Content Placeholder 4">
            <a:extLst>
              <a:ext uri="{FF2B5EF4-FFF2-40B4-BE49-F238E27FC236}">
                <a16:creationId xmlns:a16="http://schemas.microsoft.com/office/drawing/2014/main" id="{AA4914AF-1881-3BAA-9851-D538A58CB5CB}"/>
              </a:ext>
            </a:extLst>
          </p:cNvPr>
          <p:cNvSpPr>
            <a:spLocks noGrp="1"/>
          </p:cNvSpPr>
          <p:nvPr>
            <p:ph type="body" sz="quarter" idx="10"/>
          </p:nvPr>
        </p:nvSpPr>
        <p:spPr/>
        <p:txBody>
          <a:bodyPr/>
          <a:lstStyle/>
          <a:p>
            <a:pPr marL="0" indent="0">
              <a:buNone/>
            </a:pPr>
            <a:r>
              <a:rPr lang="da-DK" sz="2400" b="1" dirty="0"/>
              <a:t>Alt inden for staldens 4 vægge</a:t>
            </a:r>
          </a:p>
          <a:p>
            <a:r>
              <a:rPr lang="da-DK" dirty="0"/>
              <a:t>Sundhed</a:t>
            </a:r>
          </a:p>
          <a:p>
            <a:r>
              <a:rPr lang="da-DK" dirty="0"/>
              <a:t>Reproduktion</a:t>
            </a:r>
          </a:p>
          <a:p>
            <a:r>
              <a:rPr lang="da-DK" dirty="0"/>
              <a:t>Goldkøer</a:t>
            </a:r>
          </a:p>
          <a:p>
            <a:r>
              <a:rPr lang="da-DK" dirty="0"/>
              <a:t>Velfærdsafdeling</a:t>
            </a:r>
          </a:p>
          <a:p>
            <a:r>
              <a:rPr lang="da-DK" dirty="0"/>
              <a:t>Avlsstrategier</a:t>
            </a:r>
          </a:p>
          <a:p>
            <a:r>
              <a:rPr lang="da-DK" dirty="0"/>
              <a:t>Udvidelse</a:t>
            </a:r>
          </a:p>
          <a:p>
            <a:r>
              <a:rPr lang="da-DK" dirty="0" err="1"/>
              <a:t>SenseHub</a:t>
            </a:r>
            <a:r>
              <a:rPr lang="da-DK" dirty="0"/>
              <a:t> </a:t>
            </a:r>
          </a:p>
          <a:p>
            <a:r>
              <a:rPr lang="da-DK" dirty="0"/>
              <a:t>Klima</a:t>
            </a:r>
          </a:p>
          <a:p>
            <a:endParaRPr lang="da-DK" dirty="0"/>
          </a:p>
        </p:txBody>
      </p:sp>
      <p:pic>
        <p:nvPicPr>
          <p:cNvPr id="6" name="Picture 5" descr="A picture containing person, people, group, crowd&#10;&#10;Description automatically generated">
            <a:extLst>
              <a:ext uri="{FF2B5EF4-FFF2-40B4-BE49-F238E27FC236}">
                <a16:creationId xmlns:a16="http://schemas.microsoft.com/office/drawing/2014/main" id="{3396637C-E097-2F65-1B6A-E5C02B6B4C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4187" y="2127908"/>
            <a:ext cx="2653283" cy="2653283"/>
          </a:xfrm>
          <a:prstGeom prst="rect">
            <a:avLst/>
          </a:prstGeom>
        </p:spPr>
      </p:pic>
      <p:pic>
        <p:nvPicPr>
          <p:cNvPr id="7" name="Picture 2" descr="KLOVE OG KRONER. Nr. 02 maj Viking nyt - PDF Free Download">
            <a:extLst>
              <a:ext uri="{FF2B5EF4-FFF2-40B4-BE49-F238E27FC236}">
                <a16:creationId xmlns:a16="http://schemas.microsoft.com/office/drawing/2014/main" id="{3F5AF549-7151-FD63-01CA-BDEF790D1A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30078" y="3648332"/>
            <a:ext cx="2659088" cy="2124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3530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p:txBody>
          <a:bodyPr>
            <a:normAutofit/>
          </a:bodyPr>
          <a:lstStyle/>
          <a:p>
            <a:r>
              <a:rPr lang="en-US" dirty="0" err="1"/>
              <a:t>Hvordan</a:t>
            </a:r>
            <a:r>
              <a:rPr lang="en-US" dirty="0"/>
              <a:t> </a:t>
            </a:r>
            <a:r>
              <a:rPr lang="en-US" dirty="0" err="1"/>
              <a:t>fungerer</a:t>
            </a:r>
            <a:r>
              <a:rPr lang="en-US" dirty="0"/>
              <a:t> SimHerd i </a:t>
            </a:r>
            <a:r>
              <a:rPr lang="en-US" dirty="0" err="1"/>
              <a:t>praksis</a:t>
            </a:r>
            <a:r>
              <a:rPr lang="en-US" dirty="0"/>
              <a:t>?</a:t>
            </a:r>
          </a:p>
        </p:txBody>
      </p:sp>
      <p:sp>
        <p:nvSpPr>
          <p:cNvPr id="2" name="Slide Number Placeholder 1"/>
          <p:cNvSpPr>
            <a:spLocks noGrp="1"/>
          </p:cNvSpPr>
          <p:nvPr>
            <p:ph type="sldNum" sz="quarter" idx="4294967295"/>
          </p:nvPr>
        </p:nvSpPr>
        <p:spPr>
          <a:xfrm>
            <a:off x="11853863" y="6253163"/>
            <a:ext cx="338137" cy="365125"/>
          </a:xfrm>
        </p:spPr>
        <p:txBody>
          <a:bodyPr/>
          <a:lstStyle/>
          <a:p>
            <a:fld id="{5749A2E3-D31B-EA45-B4A9-29F4156A836E}" type="slidenum">
              <a:rPr lang="en-US" sz="800"/>
              <a:pPr/>
              <a:t>6</a:t>
            </a:fld>
            <a:endParaRPr lang="en-US" sz="800"/>
          </a:p>
        </p:txBody>
      </p:sp>
      <p:sp>
        <p:nvSpPr>
          <p:cNvPr id="45" name="Rounded Rectangle 44"/>
          <p:cNvSpPr/>
          <p:nvPr/>
        </p:nvSpPr>
        <p:spPr>
          <a:xfrm>
            <a:off x="633171" y="3168212"/>
            <a:ext cx="1822551" cy="1026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err="1">
                <a:latin typeface="Arial" charset="0"/>
                <a:ea typeface="Arial" charset="0"/>
                <a:cs typeface="Arial" charset="0"/>
              </a:rPr>
              <a:t>Scenarie</a:t>
            </a:r>
            <a:r>
              <a:rPr lang="en-US" sz="2000" b="1" dirty="0">
                <a:latin typeface="Arial" charset="0"/>
                <a:ea typeface="Arial" charset="0"/>
                <a:cs typeface="Arial" charset="0"/>
              </a:rPr>
              <a:t> 1</a:t>
            </a:r>
          </a:p>
          <a:p>
            <a:r>
              <a:rPr lang="en-US" dirty="0">
                <a:latin typeface="Arial" charset="0"/>
                <a:ea typeface="Arial" charset="0"/>
                <a:cs typeface="Arial" charset="0"/>
              </a:rPr>
              <a:t>– </a:t>
            </a:r>
            <a:r>
              <a:rPr lang="en-US" dirty="0" err="1">
                <a:latin typeface="Arial" charset="0"/>
                <a:ea typeface="Arial" charset="0"/>
                <a:cs typeface="Arial" charset="0"/>
              </a:rPr>
              <a:t>hvad</a:t>
            </a:r>
            <a:r>
              <a:rPr lang="en-US" dirty="0">
                <a:latin typeface="Arial" charset="0"/>
                <a:ea typeface="Arial" charset="0"/>
                <a:cs typeface="Arial" charset="0"/>
              </a:rPr>
              <a:t> </a:t>
            </a:r>
            <a:r>
              <a:rPr lang="en-US" dirty="0" err="1">
                <a:latin typeface="Arial" charset="0"/>
                <a:ea typeface="Arial" charset="0"/>
                <a:cs typeface="Arial" charset="0"/>
              </a:rPr>
              <a:t>hvis</a:t>
            </a:r>
            <a:r>
              <a:rPr lang="en-US" dirty="0">
                <a:latin typeface="Arial" charset="0"/>
                <a:ea typeface="Arial" charset="0"/>
                <a:cs typeface="Arial" charset="0"/>
              </a:rPr>
              <a:t>…</a:t>
            </a:r>
          </a:p>
        </p:txBody>
      </p:sp>
      <p:sp>
        <p:nvSpPr>
          <p:cNvPr id="46" name="Rounded Rectangle 45"/>
          <p:cNvSpPr/>
          <p:nvPr/>
        </p:nvSpPr>
        <p:spPr>
          <a:xfrm>
            <a:off x="633171" y="4326606"/>
            <a:ext cx="1821600" cy="10260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err="1">
                <a:latin typeface="Arial" charset="0"/>
                <a:ea typeface="Arial" charset="0"/>
                <a:cs typeface="Arial" charset="0"/>
              </a:rPr>
              <a:t>Scenarie</a:t>
            </a:r>
            <a:r>
              <a:rPr lang="en-US" sz="2000" b="1" dirty="0">
                <a:latin typeface="Arial" charset="0"/>
                <a:ea typeface="Arial" charset="0"/>
                <a:cs typeface="Arial" charset="0"/>
              </a:rPr>
              <a:t> X</a:t>
            </a:r>
          </a:p>
          <a:p>
            <a:r>
              <a:rPr lang="en-US" dirty="0">
                <a:latin typeface="Arial" charset="0"/>
                <a:ea typeface="Arial" charset="0"/>
                <a:cs typeface="Arial" charset="0"/>
              </a:rPr>
              <a:t>– </a:t>
            </a:r>
            <a:r>
              <a:rPr lang="en-US" dirty="0" err="1">
                <a:latin typeface="Arial" charset="0"/>
                <a:ea typeface="Arial" charset="0"/>
                <a:cs typeface="Arial" charset="0"/>
              </a:rPr>
              <a:t>hvad</a:t>
            </a:r>
            <a:r>
              <a:rPr lang="en-US" dirty="0">
                <a:latin typeface="Arial" charset="0"/>
                <a:ea typeface="Arial" charset="0"/>
                <a:cs typeface="Arial" charset="0"/>
              </a:rPr>
              <a:t> </a:t>
            </a:r>
            <a:r>
              <a:rPr lang="en-US" dirty="0" err="1">
                <a:latin typeface="Arial" charset="0"/>
                <a:ea typeface="Arial" charset="0"/>
                <a:cs typeface="Arial" charset="0"/>
              </a:rPr>
              <a:t>hvis</a:t>
            </a:r>
            <a:r>
              <a:rPr lang="en-US" dirty="0">
                <a:latin typeface="Arial" charset="0"/>
                <a:ea typeface="Arial" charset="0"/>
                <a:cs typeface="Arial" charset="0"/>
              </a:rPr>
              <a:t>…</a:t>
            </a:r>
            <a:endParaRPr lang="en-US" sz="2000" b="1" dirty="0">
              <a:latin typeface="Arial" charset="0"/>
              <a:ea typeface="Arial" charset="0"/>
              <a:cs typeface="Arial" charset="0"/>
            </a:endParaRPr>
          </a:p>
        </p:txBody>
      </p:sp>
      <p:sp>
        <p:nvSpPr>
          <p:cNvPr id="51" name="Rectangle 50"/>
          <p:cNvSpPr/>
          <p:nvPr/>
        </p:nvSpPr>
        <p:spPr>
          <a:xfrm>
            <a:off x="2518136" y="2478004"/>
            <a:ext cx="990084" cy="934194"/>
          </a:xfrm>
          <a:custGeom>
            <a:avLst/>
            <a:gdLst>
              <a:gd name="connsiteX0" fmla="*/ 0 w 1437131"/>
              <a:gd name="connsiteY0" fmla="*/ 0 h 815217"/>
              <a:gd name="connsiteX1" fmla="*/ 1437131 w 1437131"/>
              <a:gd name="connsiteY1" fmla="*/ 0 h 815217"/>
              <a:gd name="connsiteX2" fmla="*/ 1437131 w 1437131"/>
              <a:gd name="connsiteY2" fmla="*/ 815217 h 815217"/>
              <a:gd name="connsiteX3" fmla="*/ 0 w 1437131"/>
              <a:gd name="connsiteY3" fmla="*/ 815217 h 815217"/>
              <a:gd name="connsiteX4" fmla="*/ 0 w 1437131"/>
              <a:gd name="connsiteY4" fmla="*/ 0 h 815217"/>
              <a:gd name="connsiteX0" fmla="*/ 0 w 1437131"/>
              <a:gd name="connsiteY0" fmla="*/ 0 h 1375198"/>
              <a:gd name="connsiteX1" fmla="*/ 1437131 w 1437131"/>
              <a:gd name="connsiteY1" fmla="*/ 0 h 1375198"/>
              <a:gd name="connsiteX2" fmla="*/ 1096889 w 1437131"/>
              <a:gd name="connsiteY2" fmla="*/ 1375198 h 1375198"/>
              <a:gd name="connsiteX3" fmla="*/ 0 w 1437131"/>
              <a:gd name="connsiteY3" fmla="*/ 815217 h 1375198"/>
              <a:gd name="connsiteX4" fmla="*/ 0 w 1437131"/>
              <a:gd name="connsiteY4" fmla="*/ 0 h 1375198"/>
              <a:gd name="connsiteX0" fmla="*/ 0 w 1096889"/>
              <a:gd name="connsiteY0" fmla="*/ 0 h 1375198"/>
              <a:gd name="connsiteX1" fmla="*/ 480201 w 1096889"/>
              <a:gd name="connsiteY1" fmla="*/ 907312 h 1375198"/>
              <a:gd name="connsiteX2" fmla="*/ 1096889 w 1096889"/>
              <a:gd name="connsiteY2" fmla="*/ 1375198 h 1375198"/>
              <a:gd name="connsiteX3" fmla="*/ 0 w 1096889"/>
              <a:gd name="connsiteY3" fmla="*/ 815217 h 1375198"/>
              <a:gd name="connsiteX4" fmla="*/ 0 w 1096889"/>
              <a:gd name="connsiteY4" fmla="*/ 0 h 1375198"/>
              <a:gd name="connsiteX0" fmla="*/ 0 w 1096889"/>
              <a:gd name="connsiteY0" fmla="*/ 0 h 1375198"/>
              <a:gd name="connsiteX1" fmla="*/ 607791 w 1096889"/>
              <a:gd name="connsiteY1" fmla="*/ 758457 h 1375198"/>
              <a:gd name="connsiteX2" fmla="*/ 1096889 w 1096889"/>
              <a:gd name="connsiteY2" fmla="*/ 1375198 h 1375198"/>
              <a:gd name="connsiteX3" fmla="*/ 0 w 1096889"/>
              <a:gd name="connsiteY3" fmla="*/ 815217 h 1375198"/>
              <a:gd name="connsiteX4" fmla="*/ 0 w 1096889"/>
              <a:gd name="connsiteY4" fmla="*/ 0 h 1375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6889" h="1375198">
                <a:moveTo>
                  <a:pt x="0" y="0"/>
                </a:moveTo>
                <a:lnTo>
                  <a:pt x="607791" y="758457"/>
                </a:lnTo>
                <a:lnTo>
                  <a:pt x="1096889" y="1375198"/>
                </a:lnTo>
                <a:lnTo>
                  <a:pt x="0" y="815217"/>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52" name="Rectangle 50"/>
          <p:cNvSpPr/>
          <p:nvPr/>
        </p:nvSpPr>
        <p:spPr>
          <a:xfrm>
            <a:off x="8398442" y="2555668"/>
            <a:ext cx="966920" cy="934194"/>
          </a:xfrm>
          <a:custGeom>
            <a:avLst/>
            <a:gdLst>
              <a:gd name="connsiteX0" fmla="*/ 0 w 1437131"/>
              <a:gd name="connsiteY0" fmla="*/ 0 h 815217"/>
              <a:gd name="connsiteX1" fmla="*/ 1437131 w 1437131"/>
              <a:gd name="connsiteY1" fmla="*/ 0 h 815217"/>
              <a:gd name="connsiteX2" fmla="*/ 1437131 w 1437131"/>
              <a:gd name="connsiteY2" fmla="*/ 815217 h 815217"/>
              <a:gd name="connsiteX3" fmla="*/ 0 w 1437131"/>
              <a:gd name="connsiteY3" fmla="*/ 815217 h 815217"/>
              <a:gd name="connsiteX4" fmla="*/ 0 w 1437131"/>
              <a:gd name="connsiteY4" fmla="*/ 0 h 815217"/>
              <a:gd name="connsiteX0" fmla="*/ 0 w 1437131"/>
              <a:gd name="connsiteY0" fmla="*/ 0 h 1375198"/>
              <a:gd name="connsiteX1" fmla="*/ 1437131 w 1437131"/>
              <a:gd name="connsiteY1" fmla="*/ 0 h 1375198"/>
              <a:gd name="connsiteX2" fmla="*/ 1096889 w 1437131"/>
              <a:gd name="connsiteY2" fmla="*/ 1375198 h 1375198"/>
              <a:gd name="connsiteX3" fmla="*/ 0 w 1437131"/>
              <a:gd name="connsiteY3" fmla="*/ 815217 h 1375198"/>
              <a:gd name="connsiteX4" fmla="*/ 0 w 1437131"/>
              <a:gd name="connsiteY4" fmla="*/ 0 h 1375198"/>
              <a:gd name="connsiteX0" fmla="*/ 0 w 1096889"/>
              <a:gd name="connsiteY0" fmla="*/ 0 h 1375198"/>
              <a:gd name="connsiteX1" fmla="*/ 480201 w 1096889"/>
              <a:gd name="connsiteY1" fmla="*/ 907312 h 1375198"/>
              <a:gd name="connsiteX2" fmla="*/ 1096889 w 1096889"/>
              <a:gd name="connsiteY2" fmla="*/ 1375198 h 1375198"/>
              <a:gd name="connsiteX3" fmla="*/ 0 w 1096889"/>
              <a:gd name="connsiteY3" fmla="*/ 815217 h 1375198"/>
              <a:gd name="connsiteX4" fmla="*/ 0 w 1096889"/>
              <a:gd name="connsiteY4" fmla="*/ 0 h 1375198"/>
              <a:gd name="connsiteX0" fmla="*/ 0 w 1096889"/>
              <a:gd name="connsiteY0" fmla="*/ 0 h 1375198"/>
              <a:gd name="connsiteX1" fmla="*/ 607791 w 1096889"/>
              <a:gd name="connsiteY1" fmla="*/ 758457 h 1375198"/>
              <a:gd name="connsiteX2" fmla="*/ 1096889 w 1096889"/>
              <a:gd name="connsiteY2" fmla="*/ 1375198 h 1375198"/>
              <a:gd name="connsiteX3" fmla="*/ 0 w 1096889"/>
              <a:gd name="connsiteY3" fmla="*/ 815217 h 1375198"/>
              <a:gd name="connsiteX4" fmla="*/ 0 w 1096889"/>
              <a:gd name="connsiteY4" fmla="*/ 0 h 1375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6889" h="1375198">
                <a:moveTo>
                  <a:pt x="0" y="0"/>
                </a:moveTo>
                <a:lnTo>
                  <a:pt x="607791" y="758457"/>
                </a:lnTo>
                <a:lnTo>
                  <a:pt x="1096889" y="1375198"/>
                </a:lnTo>
                <a:lnTo>
                  <a:pt x="0" y="815217"/>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53" name="Rectangle 50"/>
          <p:cNvSpPr/>
          <p:nvPr/>
        </p:nvSpPr>
        <p:spPr>
          <a:xfrm flipV="1">
            <a:off x="2518136" y="3966493"/>
            <a:ext cx="990084" cy="934194"/>
          </a:xfrm>
          <a:custGeom>
            <a:avLst/>
            <a:gdLst>
              <a:gd name="connsiteX0" fmla="*/ 0 w 1437131"/>
              <a:gd name="connsiteY0" fmla="*/ 0 h 815217"/>
              <a:gd name="connsiteX1" fmla="*/ 1437131 w 1437131"/>
              <a:gd name="connsiteY1" fmla="*/ 0 h 815217"/>
              <a:gd name="connsiteX2" fmla="*/ 1437131 w 1437131"/>
              <a:gd name="connsiteY2" fmla="*/ 815217 h 815217"/>
              <a:gd name="connsiteX3" fmla="*/ 0 w 1437131"/>
              <a:gd name="connsiteY3" fmla="*/ 815217 h 815217"/>
              <a:gd name="connsiteX4" fmla="*/ 0 w 1437131"/>
              <a:gd name="connsiteY4" fmla="*/ 0 h 815217"/>
              <a:gd name="connsiteX0" fmla="*/ 0 w 1437131"/>
              <a:gd name="connsiteY0" fmla="*/ 0 h 1375198"/>
              <a:gd name="connsiteX1" fmla="*/ 1437131 w 1437131"/>
              <a:gd name="connsiteY1" fmla="*/ 0 h 1375198"/>
              <a:gd name="connsiteX2" fmla="*/ 1096889 w 1437131"/>
              <a:gd name="connsiteY2" fmla="*/ 1375198 h 1375198"/>
              <a:gd name="connsiteX3" fmla="*/ 0 w 1437131"/>
              <a:gd name="connsiteY3" fmla="*/ 815217 h 1375198"/>
              <a:gd name="connsiteX4" fmla="*/ 0 w 1437131"/>
              <a:gd name="connsiteY4" fmla="*/ 0 h 1375198"/>
              <a:gd name="connsiteX0" fmla="*/ 0 w 1096889"/>
              <a:gd name="connsiteY0" fmla="*/ 0 h 1375198"/>
              <a:gd name="connsiteX1" fmla="*/ 480201 w 1096889"/>
              <a:gd name="connsiteY1" fmla="*/ 907312 h 1375198"/>
              <a:gd name="connsiteX2" fmla="*/ 1096889 w 1096889"/>
              <a:gd name="connsiteY2" fmla="*/ 1375198 h 1375198"/>
              <a:gd name="connsiteX3" fmla="*/ 0 w 1096889"/>
              <a:gd name="connsiteY3" fmla="*/ 815217 h 1375198"/>
              <a:gd name="connsiteX4" fmla="*/ 0 w 1096889"/>
              <a:gd name="connsiteY4" fmla="*/ 0 h 1375198"/>
              <a:gd name="connsiteX0" fmla="*/ 0 w 1096889"/>
              <a:gd name="connsiteY0" fmla="*/ 0 h 1375198"/>
              <a:gd name="connsiteX1" fmla="*/ 607791 w 1096889"/>
              <a:gd name="connsiteY1" fmla="*/ 758457 h 1375198"/>
              <a:gd name="connsiteX2" fmla="*/ 1096889 w 1096889"/>
              <a:gd name="connsiteY2" fmla="*/ 1375198 h 1375198"/>
              <a:gd name="connsiteX3" fmla="*/ 0 w 1096889"/>
              <a:gd name="connsiteY3" fmla="*/ 815217 h 1375198"/>
              <a:gd name="connsiteX4" fmla="*/ 0 w 1096889"/>
              <a:gd name="connsiteY4" fmla="*/ 0 h 1375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6889" h="1375198">
                <a:moveTo>
                  <a:pt x="0" y="0"/>
                </a:moveTo>
                <a:lnTo>
                  <a:pt x="607791" y="758457"/>
                </a:lnTo>
                <a:lnTo>
                  <a:pt x="1096889" y="1375198"/>
                </a:lnTo>
                <a:lnTo>
                  <a:pt x="0" y="81521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54" name="Rectangle 50"/>
          <p:cNvSpPr/>
          <p:nvPr/>
        </p:nvSpPr>
        <p:spPr>
          <a:xfrm flipV="1">
            <a:off x="8425256" y="4111869"/>
            <a:ext cx="966921" cy="934194"/>
          </a:xfrm>
          <a:custGeom>
            <a:avLst/>
            <a:gdLst>
              <a:gd name="connsiteX0" fmla="*/ 0 w 1437131"/>
              <a:gd name="connsiteY0" fmla="*/ 0 h 815217"/>
              <a:gd name="connsiteX1" fmla="*/ 1437131 w 1437131"/>
              <a:gd name="connsiteY1" fmla="*/ 0 h 815217"/>
              <a:gd name="connsiteX2" fmla="*/ 1437131 w 1437131"/>
              <a:gd name="connsiteY2" fmla="*/ 815217 h 815217"/>
              <a:gd name="connsiteX3" fmla="*/ 0 w 1437131"/>
              <a:gd name="connsiteY3" fmla="*/ 815217 h 815217"/>
              <a:gd name="connsiteX4" fmla="*/ 0 w 1437131"/>
              <a:gd name="connsiteY4" fmla="*/ 0 h 815217"/>
              <a:gd name="connsiteX0" fmla="*/ 0 w 1437131"/>
              <a:gd name="connsiteY0" fmla="*/ 0 h 1375198"/>
              <a:gd name="connsiteX1" fmla="*/ 1437131 w 1437131"/>
              <a:gd name="connsiteY1" fmla="*/ 0 h 1375198"/>
              <a:gd name="connsiteX2" fmla="*/ 1096889 w 1437131"/>
              <a:gd name="connsiteY2" fmla="*/ 1375198 h 1375198"/>
              <a:gd name="connsiteX3" fmla="*/ 0 w 1437131"/>
              <a:gd name="connsiteY3" fmla="*/ 815217 h 1375198"/>
              <a:gd name="connsiteX4" fmla="*/ 0 w 1437131"/>
              <a:gd name="connsiteY4" fmla="*/ 0 h 1375198"/>
              <a:gd name="connsiteX0" fmla="*/ 0 w 1096889"/>
              <a:gd name="connsiteY0" fmla="*/ 0 h 1375198"/>
              <a:gd name="connsiteX1" fmla="*/ 480201 w 1096889"/>
              <a:gd name="connsiteY1" fmla="*/ 907312 h 1375198"/>
              <a:gd name="connsiteX2" fmla="*/ 1096889 w 1096889"/>
              <a:gd name="connsiteY2" fmla="*/ 1375198 h 1375198"/>
              <a:gd name="connsiteX3" fmla="*/ 0 w 1096889"/>
              <a:gd name="connsiteY3" fmla="*/ 815217 h 1375198"/>
              <a:gd name="connsiteX4" fmla="*/ 0 w 1096889"/>
              <a:gd name="connsiteY4" fmla="*/ 0 h 1375198"/>
              <a:gd name="connsiteX0" fmla="*/ 0 w 1096889"/>
              <a:gd name="connsiteY0" fmla="*/ 0 h 1375198"/>
              <a:gd name="connsiteX1" fmla="*/ 607791 w 1096889"/>
              <a:gd name="connsiteY1" fmla="*/ 758457 h 1375198"/>
              <a:gd name="connsiteX2" fmla="*/ 1096889 w 1096889"/>
              <a:gd name="connsiteY2" fmla="*/ 1375198 h 1375198"/>
              <a:gd name="connsiteX3" fmla="*/ 0 w 1096889"/>
              <a:gd name="connsiteY3" fmla="*/ 815217 h 1375198"/>
              <a:gd name="connsiteX4" fmla="*/ 0 w 1096889"/>
              <a:gd name="connsiteY4" fmla="*/ 0 h 1375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6889" h="1375198">
                <a:moveTo>
                  <a:pt x="0" y="0"/>
                </a:moveTo>
                <a:lnTo>
                  <a:pt x="607791" y="758457"/>
                </a:lnTo>
                <a:lnTo>
                  <a:pt x="1096889" y="1375198"/>
                </a:lnTo>
                <a:lnTo>
                  <a:pt x="0" y="81521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55" name="Rectangle 50"/>
          <p:cNvSpPr/>
          <p:nvPr/>
        </p:nvSpPr>
        <p:spPr>
          <a:xfrm flipH="1">
            <a:off x="5501006" y="2555668"/>
            <a:ext cx="990084" cy="934194"/>
          </a:xfrm>
          <a:custGeom>
            <a:avLst/>
            <a:gdLst>
              <a:gd name="connsiteX0" fmla="*/ 0 w 1437131"/>
              <a:gd name="connsiteY0" fmla="*/ 0 h 815217"/>
              <a:gd name="connsiteX1" fmla="*/ 1437131 w 1437131"/>
              <a:gd name="connsiteY1" fmla="*/ 0 h 815217"/>
              <a:gd name="connsiteX2" fmla="*/ 1437131 w 1437131"/>
              <a:gd name="connsiteY2" fmla="*/ 815217 h 815217"/>
              <a:gd name="connsiteX3" fmla="*/ 0 w 1437131"/>
              <a:gd name="connsiteY3" fmla="*/ 815217 h 815217"/>
              <a:gd name="connsiteX4" fmla="*/ 0 w 1437131"/>
              <a:gd name="connsiteY4" fmla="*/ 0 h 815217"/>
              <a:gd name="connsiteX0" fmla="*/ 0 w 1437131"/>
              <a:gd name="connsiteY0" fmla="*/ 0 h 1375198"/>
              <a:gd name="connsiteX1" fmla="*/ 1437131 w 1437131"/>
              <a:gd name="connsiteY1" fmla="*/ 0 h 1375198"/>
              <a:gd name="connsiteX2" fmla="*/ 1096889 w 1437131"/>
              <a:gd name="connsiteY2" fmla="*/ 1375198 h 1375198"/>
              <a:gd name="connsiteX3" fmla="*/ 0 w 1437131"/>
              <a:gd name="connsiteY3" fmla="*/ 815217 h 1375198"/>
              <a:gd name="connsiteX4" fmla="*/ 0 w 1437131"/>
              <a:gd name="connsiteY4" fmla="*/ 0 h 1375198"/>
              <a:gd name="connsiteX0" fmla="*/ 0 w 1096889"/>
              <a:gd name="connsiteY0" fmla="*/ 0 h 1375198"/>
              <a:gd name="connsiteX1" fmla="*/ 480201 w 1096889"/>
              <a:gd name="connsiteY1" fmla="*/ 907312 h 1375198"/>
              <a:gd name="connsiteX2" fmla="*/ 1096889 w 1096889"/>
              <a:gd name="connsiteY2" fmla="*/ 1375198 h 1375198"/>
              <a:gd name="connsiteX3" fmla="*/ 0 w 1096889"/>
              <a:gd name="connsiteY3" fmla="*/ 815217 h 1375198"/>
              <a:gd name="connsiteX4" fmla="*/ 0 w 1096889"/>
              <a:gd name="connsiteY4" fmla="*/ 0 h 1375198"/>
              <a:gd name="connsiteX0" fmla="*/ 0 w 1096889"/>
              <a:gd name="connsiteY0" fmla="*/ 0 h 1375198"/>
              <a:gd name="connsiteX1" fmla="*/ 607791 w 1096889"/>
              <a:gd name="connsiteY1" fmla="*/ 758457 h 1375198"/>
              <a:gd name="connsiteX2" fmla="*/ 1096889 w 1096889"/>
              <a:gd name="connsiteY2" fmla="*/ 1375198 h 1375198"/>
              <a:gd name="connsiteX3" fmla="*/ 0 w 1096889"/>
              <a:gd name="connsiteY3" fmla="*/ 815217 h 1375198"/>
              <a:gd name="connsiteX4" fmla="*/ 0 w 1096889"/>
              <a:gd name="connsiteY4" fmla="*/ 0 h 1375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6889" h="1375198">
                <a:moveTo>
                  <a:pt x="0" y="0"/>
                </a:moveTo>
                <a:lnTo>
                  <a:pt x="607791" y="758457"/>
                </a:lnTo>
                <a:lnTo>
                  <a:pt x="1096889" y="1375198"/>
                </a:lnTo>
                <a:lnTo>
                  <a:pt x="0" y="815217"/>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56" name="Rectangle 50"/>
          <p:cNvSpPr/>
          <p:nvPr/>
        </p:nvSpPr>
        <p:spPr>
          <a:xfrm flipH="1" flipV="1">
            <a:off x="5501006" y="4026821"/>
            <a:ext cx="990084" cy="934194"/>
          </a:xfrm>
          <a:custGeom>
            <a:avLst/>
            <a:gdLst>
              <a:gd name="connsiteX0" fmla="*/ 0 w 1437131"/>
              <a:gd name="connsiteY0" fmla="*/ 0 h 815217"/>
              <a:gd name="connsiteX1" fmla="*/ 1437131 w 1437131"/>
              <a:gd name="connsiteY1" fmla="*/ 0 h 815217"/>
              <a:gd name="connsiteX2" fmla="*/ 1437131 w 1437131"/>
              <a:gd name="connsiteY2" fmla="*/ 815217 h 815217"/>
              <a:gd name="connsiteX3" fmla="*/ 0 w 1437131"/>
              <a:gd name="connsiteY3" fmla="*/ 815217 h 815217"/>
              <a:gd name="connsiteX4" fmla="*/ 0 w 1437131"/>
              <a:gd name="connsiteY4" fmla="*/ 0 h 815217"/>
              <a:gd name="connsiteX0" fmla="*/ 0 w 1437131"/>
              <a:gd name="connsiteY0" fmla="*/ 0 h 1375198"/>
              <a:gd name="connsiteX1" fmla="*/ 1437131 w 1437131"/>
              <a:gd name="connsiteY1" fmla="*/ 0 h 1375198"/>
              <a:gd name="connsiteX2" fmla="*/ 1096889 w 1437131"/>
              <a:gd name="connsiteY2" fmla="*/ 1375198 h 1375198"/>
              <a:gd name="connsiteX3" fmla="*/ 0 w 1437131"/>
              <a:gd name="connsiteY3" fmla="*/ 815217 h 1375198"/>
              <a:gd name="connsiteX4" fmla="*/ 0 w 1437131"/>
              <a:gd name="connsiteY4" fmla="*/ 0 h 1375198"/>
              <a:gd name="connsiteX0" fmla="*/ 0 w 1096889"/>
              <a:gd name="connsiteY0" fmla="*/ 0 h 1375198"/>
              <a:gd name="connsiteX1" fmla="*/ 480201 w 1096889"/>
              <a:gd name="connsiteY1" fmla="*/ 907312 h 1375198"/>
              <a:gd name="connsiteX2" fmla="*/ 1096889 w 1096889"/>
              <a:gd name="connsiteY2" fmla="*/ 1375198 h 1375198"/>
              <a:gd name="connsiteX3" fmla="*/ 0 w 1096889"/>
              <a:gd name="connsiteY3" fmla="*/ 815217 h 1375198"/>
              <a:gd name="connsiteX4" fmla="*/ 0 w 1096889"/>
              <a:gd name="connsiteY4" fmla="*/ 0 h 1375198"/>
              <a:gd name="connsiteX0" fmla="*/ 0 w 1096889"/>
              <a:gd name="connsiteY0" fmla="*/ 0 h 1375198"/>
              <a:gd name="connsiteX1" fmla="*/ 607791 w 1096889"/>
              <a:gd name="connsiteY1" fmla="*/ 758457 h 1375198"/>
              <a:gd name="connsiteX2" fmla="*/ 1096889 w 1096889"/>
              <a:gd name="connsiteY2" fmla="*/ 1375198 h 1375198"/>
              <a:gd name="connsiteX3" fmla="*/ 0 w 1096889"/>
              <a:gd name="connsiteY3" fmla="*/ 815217 h 1375198"/>
              <a:gd name="connsiteX4" fmla="*/ 0 w 1096889"/>
              <a:gd name="connsiteY4" fmla="*/ 0 h 1375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6889" h="1375198">
                <a:moveTo>
                  <a:pt x="0" y="0"/>
                </a:moveTo>
                <a:lnTo>
                  <a:pt x="607791" y="758457"/>
                </a:lnTo>
                <a:lnTo>
                  <a:pt x="1096889" y="1375198"/>
                </a:lnTo>
                <a:lnTo>
                  <a:pt x="0" y="81521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57" name="Triangle 56"/>
          <p:cNvSpPr/>
          <p:nvPr/>
        </p:nvSpPr>
        <p:spPr>
          <a:xfrm rot="5400000">
            <a:off x="2776826" y="3153509"/>
            <a:ext cx="472704" cy="99008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58" name="Triangle 57"/>
          <p:cNvSpPr/>
          <p:nvPr/>
        </p:nvSpPr>
        <p:spPr>
          <a:xfrm rot="5400000">
            <a:off x="8655651" y="3275418"/>
            <a:ext cx="472704" cy="966920"/>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59" name="Triangle 58"/>
          <p:cNvSpPr/>
          <p:nvPr/>
        </p:nvSpPr>
        <p:spPr>
          <a:xfrm rot="5400000" flipH="1" flipV="1">
            <a:off x="5759695" y="3231174"/>
            <a:ext cx="472706" cy="99008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66" name="Rectangle 65"/>
          <p:cNvSpPr/>
          <p:nvPr/>
        </p:nvSpPr>
        <p:spPr>
          <a:xfrm>
            <a:off x="1733191" y="4015815"/>
            <a:ext cx="48745" cy="475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67" name="Rectangle 66"/>
          <p:cNvSpPr/>
          <p:nvPr/>
        </p:nvSpPr>
        <p:spPr>
          <a:xfrm>
            <a:off x="1733191" y="4090345"/>
            <a:ext cx="48745" cy="475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68" name="Rectangle 67"/>
          <p:cNvSpPr/>
          <p:nvPr/>
        </p:nvSpPr>
        <p:spPr>
          <a:xfrm>
            <a:off x="1733191" y="4164876"/>
            <a:ext cx="48745" cy="475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78" name="Rectangle 77"/>
          <p:cNvSpPr/>
          <p:nvPr/>
        </p:nvSpPr>
        <p:spPr>
          <a:xfrm>
            <a:off x="7162186" y="4088096"/>
            <a:ext cx="48745" cy="475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79" name="Rectangle 78"/>
          <p:cNvSpPr/>
          <p:nvPr/>
        </p:nvSpPr>
        <p:spPr>
          <a:xfrm>
            <a:off x="7162186" y="4162626"/>
            <a:ext cx="48745" cy="475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80" name="Rectangle 79"/>
          <p:cNvSpPr/>
          <p:nvPr/>
        </p:nvSpPr>
        <p:spPr>
          <a:xfrm>
            <a:off x="7162186" y="4237156"/>
            <a:ext cx="48745" cy="475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84" name="Rounded Rectangle 83"/>
          <p:cNvSpPr/>
          <p:nvPr/>
        </p:nvSpPr>
        <p:spPr>
          <a:xfrm>
            <a:off x="6533966" y="2142212"/>
            <a:ext cx="1821600" cy="1026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err="1">
                <a:latin typeface="Arial" charset="0"/>
                <a:ea typeface="Arial" charset="0"/>
                <a:cs typeface="Arial" charset="0"/>
              </a:rPr>
              <a:t>Besætning</a:t>
            </a:r>
            <a:r>
              <a:rPr lang="en-US" sz="2000" b="1" dirty="0">
                <a:latin typeface="Arial" charset="0"/>
                <a:ea typeface="Arial" charset="0"/>
                <a:cs typeface="Arial" charset="0"/>
              </a:rPr>
              <a:t> 1</a:t>
            </a:r>
          </a:p>
          <a:p>
            <a:r>
              <a:rPr lang="en-US" sz="1200" dirty="0">
                <a:latin typeface="Arial" charset="0"/>
                <a:ea typeface="Arial" charset="0"/>
                <a:cs typeface="Arial" charset="0"/>
              </a:rPr>
              <a:t>– Prognose</a:t>
            </a:r>
          </a:p>
        </p:txBody>
      </p:sp>
      <p:sp>
        <p:nvSpPr>
          <p:cNvPr id="85" name="Rounded Rectangle 84"/>
          <p:cNvSpPr/>
          <p:nvPr/>
        </p:nvSpPr>
        <p:spPr>
          <a:xfrm>
            <a:off x="6538089" y="3243957"/>
            <a:ext cx="1821600" cy="1026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err="1">
                <a:latin typeface="Arial" charset="0"/>
                <a:ea typeface="Arial" charset="0"/>
                <a:cs typeface="Arial" charset="0"/>
              </a:rPr>
              <a:t>Scenarie</a:t>
            </a:r>
            <a:r>
              <a:rPr lang="en-US" sz="2000" b="1" dirty="0">
                <a:latin typeface="Arial" charset="0"/>
                <a:ea typeface="Arial" charset="0"/>
                <a:cs typeface="Arial" charset="0"/>
              </a:rPr>
              <a:t> 1</a:t>
            </a:r>
          </a:p>
          <a:p>
            <a:r>
              <a:rPr lang="en-US" sz="1200" dirty="0">
                <a:latin typeface="Arial" charset="0"/>
                <a:ea typeface="Arial" charset="0"/>
                <a:cs typeface="Arial" charset="0"/>
              </a:rPr>
              <a:t>- </a:t>
            </a:r>
            <a:r>
              <a:rPr lang="en-US" sz="1200" dirty="0" err="1">
                <a:latin typeface="Arial" charset="0"/>
                <a:ea typeface="Arial" charset="0"/>
                <a:cs typeface="Arial" charset="0"/>
              </a:rPr>
              <a:t>Resultater</a:t>
            </a:r>
            <a:endParaRPr lang="en-US" sz="1200" dirty="0">
              <a:latin typeface="Arial" charset="0"/>
              <a:ea typeface="Arial" charset="0"/>
              <a:cs typeface="Arial" charset="0"/>
            </a:endParaRPr>
          </a:p>
        </p:txBody>
      </p:sp>
      <p:sp>
        <p:nvSpPr>
          <p:cNvPr id="88" name="Rounded Rectangle 87"/>
          <p:cNvSpPr/>
          <p:nvPr/>
        </p:nvSpPr>
        <p:spPr>
          <a:xfrm>
            <a:off x="6547373" y="4404272"/>
            <a:ext cx="1821600" cy="10260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err="1">
                <a:latin typeface="Arial" charset="0"/>
                <a:ea typeface="Arial" charset="0"/>
                <a:cs typeface="Arial" charset="0"/>
              </a:rPr>
              <a:t>Scenarie</a:t>
            </a:r>
            <a:r>
              <a:rPr lang="en-US" sz="2000" b="1" dirty="0">
                <a:latin typeface="Arial" charset="0"/>
                <a:ea typeface="Arial" charset="0"/>
                <a:cs typeface="Arial" charset="0"/>
              </a:rPr>
              <a:t> X</a:t>
            </a:r>
          </a:p>
          <a:p>
            <a:r>
              <a:rPr lang="en-US" sz="1200" dirty="0">
                <a:latin typeface="Arial" charset="0"/>
                <a:ea typeface="Arial" charset="0"/>
                <a:cs typeface="Arial" charset="0"/>
              </a:rPr>
              <a:t>- </a:t>
            </a:r>
            <a:r>
              <a:rPr lang="en-US" sz="1200" dirty="0" err="1">
                <a:latin typeface="Arial" charset="0"/>
                <a:ea typeface="Arial" charset="0"/>
                <a:cs typeface="Arial" charset="0"/>
              </a:rPr>
              <a:t>Resultater</a:t>
            </a:r>
            <a:endParaRPr lang="en-US" sz="1200" dirty="0">
              <a:latin typeface="Arial" charset="0"/>
              <a:ea typeface="Arial" charset="0"/>
              <a:cs typeface="Arial" charset="0"/>
            </a:endParaRPr>
          </a:p>
        </p:txBody>
      </p:sp>
      <p:sp>
        <p:nvSpPr>
          <p:cNvPr id="89" name="Rounded Rectangle 88"/>
          <p:cNvSpPr/>
          <p:nvPr/>
        </p:nvSpPr>
        <p:spPr>
          <a:xfrm>
            <a:off x="3554791" y="3028415"/>
            <a:ext cx="1899644" cy="134567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2"/>
                </a:solidFill>
                <a:latin typeface="Arial" charset="0"/>
                <a:ea typeface="Arial" charset="0"/>
                <a:cs typeface="Arial" charset="0"/>
              </a:rPr>
              <a:t>SimHerd</a:t>
            </a:r>
          </a:p>
          <a:p>
            <a:pPr algn="ctr"/>
            <a:r>
              <a:rPr lang="en-US" sz="2400" b="1" dirty="0" err="1">
                <a:solidFill>
                  <a:schemeClr val="bg2"/>
                </a:solidFill>
                <a:latin typeface="Arial" charset="0"/>
                <a:ea typeface="Arial" charset="0"/>
                <a:cs typeface="Arial" charset="0"/>
              </a:rPr>
              <a:t>Simulering</a:t>
            </a:r>
            <a:r>
              <a:rPr lang="en-US" sz="2400" b="1" dirty="0">
                <a:solidFill>
                  <a:schemeClr val="bg2"/>
                </a:solidFill>
                <a:latin typeface="Arial" charset="0"/>
                <a:ea typeface="Arial" charset="0"/>
                <a:cs typeface="Arial" charset="0"/>
              </a:rPr>
              <a:t>  </a:t>
            </a:r>
          </a:p>
        </p:txBody>
      </p:sp>
      <p:sp>
        <p:nvSpPr>
          <p:cNvPr id="90" name="Rounded Rectangle 89"/>
          <p:cNvSpPr/>
          <p:nvPr/>
        </p:nvSpPr>
        <p:spPr>
          <a:xfrm>
            <a:off x="9448460" y="3142987"/>
            <a:ext cx="1900800" cy="134567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400" b="1" dirty="0">
                <a:solidFill>
                  <a:schemeClr val="bg2"/>
                </a:solidFill>
                <a:latin typeface="Arial" charset="0"/>
                <a:ea typeface="Arial" charset="0"/>
                <a:cs typeface="Arial" charset="0"/>
              </a:rPr>
              <a:t>Rapport </a:t>
            </a:r>
            <a:endParaRPr lang="en-US" sz="2000" b="1" dirty="0">
              <a:solidFill>
                <a:schemeClr val="bg2"/>
              </a:solidFill>
              <a:latin typeface="Arial" charset="0"/>
              <a:ea typeface="Arial" charset="0"/>
              <a:cs typeface="Arial" charset="0"/>
            </a:endParaRPr>
          </a:p>
        </p:txBody>
      </p:sp>
      <p:sp>
        <p:nvSpPr>
          <p:cNvPr id="93" name="Rounded Rectangle 92"/>
          <p:cNvSpPr/>
          <p:nvPr/>
        </p:nvSpPr>
        <p:spPr>
          <a:xfrm flipH="1">
            <a:off x="633171" y="2064546"/>
            <a:ext cx="1822551" cy="1024043"/>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r>
              <a:rPr lang="en-US" sz="2000" b="1" dirty="0" err="1">
                <a:latin typeface="Arial" charset="0"/>
                <a:ea typeface="Arial" charset="0"/>
                <a:cs typeface="Arial" charset="0"/>
              </a:rPr>
              <a:t>Besætning</a:t>
            </a:r>
            <a:r>
              <a:rPr lang="en-US" sz="2000" b="1" dirty="0">
                <a:latin typeface="Arial" charset="0"/>
                <a:ea typeface="Arial" charset="0"/>
                <a:cs typeface="Arial" charset="0"/>
              </a:rPr>
              <a:t> 1</a:t>
            </a:r>
          </a:p>
          <a:p>
            <a:r>
              <a:rPr lang="en-US" sz="1600" dirty="0">
                <a:latin typeface="Arial" charset="0"/>
                <a:ea typeface="Arial" charset="0"/>
                <a:cs typeface="Arial" charset="0"/>
              </a:rPr>
              <a:t>– </a:t>
            </a:r>
            <a:r>
              <a:rPr lang="en-US" sz="1600" dirty="0" err="1">
                <a:latin typeface="Arial" charset="0"/>
                <a:ea typeface="Arial" charset="0"/>
                <a:cs typeface="Arial" charset="0"/>
              </a:rPr>
              <a:t>Nøgletal</a:t>
            </a:r>
            <a:r>
              <a:rPr lang="en-US" sz="1600" dirty="0">
                <a:latin typeface="Arial" charset="0"/>
                <a:ea typeface="Arial" charset="0"/>
                <a:cs typeface="Arial" charset="0"/>
              </a:rPr>
              <a:t> </a:t>
            </a:r>
            <a:r>
              <a:rPr lang="en-US" sz="1600" dirty="0" err="1">
                <a:latin typeface="Arial" charset="0"/>
                <a:ea typeface="Arial" charset="0"/>
                <a:cs typeface="Arial" charset="0"/>
              </a:rPr>
              <a:t>fra</a:t>
            </a:r>
            <a:r>
              <a:rPr lang="en-US" sz="1600" dirty="0">
                <a:latin typeface="Arial" charset="0"/>
                <a:ea typeface="Arial" charset="0"/>
                <a:cs typeface="Arial" charset="0"/>
              </a:rPr>
              <a:t> DMS </a:t>
            </a:r>
          </a:p>
        </p:txBody>
      </p:sp>
    </p:spTree>
    <p:extLst>
      <p:ext uri="{BB962C8B-B14F-4D97-AF65-F5344CB8AC3E}">
        <p14:creationId xmlns:p14="http://schemas.microsoft.com/office/powerpoint/2010/main" val="3436390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tekst 3">
            <a:extLst>
              <a:ext uri="{FF2B5EF4-FFF2-40B4-BE49-F238E27FC236}">
                <a16:creationId xmlns:a16="http://schemas.microsoft.com/office/drawing/2014/main" id="{F0173883-6749-17C2-28A3-68E32EF4861F}"/>
              </a:ext>
            </a:extLst>
          </p:cNvPr>
          <p:cNvSpPr>
            <a:spLocks noGrp="1"/>
          </p:cNvSpPr>
          <p:nvPr>
            <p:ph type="body" sz="quarter" idx="11"/>
          </p:nvPr>
        </p:nvSpPr>
        <p:spPr/>
        <p:txBody>
          <a:bodyPr/>
          <a:lstStyle/>
          <a:p>
            <a:endParaRPr lang="da-DK"/>
          </a:p>
        </p:txBody>
      </p:sp>
      <p:sp>
        <p:nvSpPr>
          <p:cNvPr id="5" name="Pladsholder til tekst 4">
            <a:extLst>
              <a:ext uri="{FF2B5EF4-FFF2-40B4-BE49-F238E27FC236}">
                <a16:creationId xmlns:a16="http://schemas.microsoft.com/office/drawing/2014/main" id="{9B0C9C4F-E040-5A00-E24B-2013C87763EF}"/>
              </a:ext>
            </a:extLst>
          </p:cNvPr>
          <p:cNvSpPr>
            <a:spLocks noGrp="1"/>
          </p:cNvSpPr>
          <p:nvPr>
            <p:ph type="body" sz="quarter" idx="12"/>
          </p:nvPr>
        </p:nvSpPr>
        <p:spPr/>
        <p:txBody>
          <a:bodyPr/>
          <a:lstStyle/>
          <a:p>
            <a:r>
              <a:rPr lang="da-DK" dirty="0"/>
              <a:t>Teorien bag modellen</a:t>
            </a:r>
          </a:p>
        </p:txBody>
      </p:sp>
    </p:spTree>
    <p:extLst>
      <p:ext uri="{BB962C8B-B14F-4D97-AF65-F5344CB8AC3E}">
        <p14:creationId xmlns:p14="http://schemas.microsoft.com/office/powerpoint/2010/main" val="757985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CC3CD-7C3E-4A90-8617-05E4EC55087F}"/>
              </a:ext>
            </a:extLst>
          </p:cNvPr>
          <p:cNvSpPr>
            <a:spLocks noGrp="1"/>
          </p:cNvSpPr>
          <p:nvPr>
            <p:ph type="title"/>
          </p:nvPr>
        </p:nvSpPr>
        <p:spPr/>
        <p:txBody>
          <a:bodyPr/>
          <a:lstStyle/>
          <a:p>
            <a:r>
              <a:rPr lang="da-DK" b="1" dirty="0"/>
              <a:t>Hvordan fungerer modellen?</a:t>
            </a:r>
          </a:p>
        </p:txBody>
      </p:sp>
      <p:sp>
        <p:nvSpPr>
          <p:cNvPr id="4" name="Content Placeholder 3">
            <a:extLst>
              <a:ext uri="{FF2B5EF4-FFF2-40B4-BE49-F238E27FC236}">
                <a16:creationId xmlns:a16="http://schemas.microsoft.com/office/drawing/2014/main" id="{AE5E397E-66A3-9EEC-BE50-06959EB02E91}"/>
              </a:ext>
            </a:extLst>
          </p:cNvPr>
          <p:cNvSpPr>
            <a:spLocks noGrp="1"/>
          </p:cNvSpPr>
          <p:nvPr>
            <p:ph idx="4294967295"/>
          </p:nvPr>
        </p:nvSpPr>
        <p:spPr>
          <a:xfrm>
            <a:off x="0" y="1630363"/>
            <a:ext cx="10902950" cy="4546600"/>
          </a:xfrm>
        </p:spPr>
        <p:txBody>
          <a:bodyPr/>
          <a:lstStyle/>
          <a:p>
            <a:endParaRPr lang="da-DK" b="1" dirty="0"/>
          </a:p>
          <a:p>
            <a:pPr marL="0" indent="0">
              <a:buNone/>
            </a:pPr>
            <a:r>
              <a:rPr lang="da-DK" b="1" dirty="0"/>
              <a:t>	Dynamisk</a:t>
            </a:r>
            <a:br>
              <a:rPr lang="da-DK" dirty="0"/>
            </a:br>
            <a:r>
              <a:rPr lang="da-DK" dirty="0"/>
              <a:t>	</a:t>
            </a:r>
            <a:r>
              <a:rPr lang="da-DK" sz="1800" dirty="0"/>
              <a:t>- Simulerer i ugentlige steps</a:t>
            </a:r>
            <a:endParaRPr lang="da-DK" dirty="0"/>
          </a:p>
          <a:p>
            <a:pPr marL="0" indent="0">
              <a:buNone/>
            </a:pPr>
            <a:endParaRPr lang="da-DK" dirty="0"/>
          </a:p>
          <a:p>
            <a:pPr marL="0" indent="0">
              <a:buNone/>
            </a:pPr>
            <a:r>
              <a:rPr lang="da-DK" dirty="0"/>
              <a:t>	</a:t>
            </a:r>
            <a:r>
              <a:rPr lang="da-DK" b="1" dirty="0"/>
              <a:t>Stokastisk</a:t>
            </a:r>
          </a:p>
          <a:p>
            <a:pPr marL="0" indent="0">
              <a:buNone/>
            </a:pPr>
            <a:r>
              <a:rPr lang="da-DK" dirty="0"/>
              <a:t>	</a:t>
            </a:r>
            <a:r>
              <a:rPr lang="da-DK" sz="1800" dirty="0"/>
              <a:t>- Serie af tilfældige hændelser</a:t>
            </a:r>
            <a:endParaRPr lang="da-DK" dirty="0"/>
          </a:p>
          <a:p>
            <a:pPr marL="0" indent="0">
              <a:buNone/>
            </a:pPr>
            <a:endParaRPr lang="da-DK" dirty="0"/>
          </a:p>
          <a:p>
            <a:pPr marL="0" indent="0">
              <a:buNone/>
            </a:pPr>
            <a:r>
              <a:rPr lang="da-DK" dirty="0"/>
              <a:t>	</a:t>
            </a:r>
            <a:r>
              <a:rPr lang="da-DK" b="1" dirty="0"/>
              <a:t>Mekanistisk</a:t>
            </a:r>
          </a:p>
          <a:p>
            <a:pPr marL="0" indent="0">
              <a:buNone/>
            </a:pPr>
            <a:r>
              <a:rPr lang="da-DK" dirty="0"/>
              <a:t>	</a:t>
            </a:r>
            <a:r>
              <a:rPr lang="da-DK" sz="2000" dirty="0"/>
              <a:t>- </a:t>
            </a:r>
            <a:r>
              <a:rPr lang="da-DK" sz="1800" dirty="0"/>
              <a:t>Alle køer og kalve simuleres </a:t>
            </a:r>
            <a:endParaRPr lang="da-DK" dirty="0"/>
          </a:p>
        </p:txBody>
      </p:sp>
      <p:pic>
        <p:nvPicPr>
          <p:cNvPr id="65" name="Picture 64">
            <a:extLst>
              <a:ext uri="{FF2B5EF4-FFF2-40B4-BE49-F238E27FC236}">
                <a16:creationId xmlns:a16="http://schemas.microsoft.com/office/drawing/2014/main" id="{884F4D87-3955-48AC-8DA8-3DDBCEB850FE}"/>
              </a:ext>
            </a:extLst>
          </p:cNvPr>
          <p:cNvPicPr>
            <a:picLocks noChangeAspect="1"/>
          </p:cNvPicPr>
          <p:nvPr/>
        </p:nvPicPr>
        <p:blipFill>
          <a:blip r:embed="rId3"/>
          <a:stretch>
            <a:fillRect/>
          </a:stretch>
        </p:blipFill>
        <p:spPr>
          <a:xfrm>
            <a:off x="4861955" y="1690688"/>
            <a:ext cx="6971239" cy="4268366"/>
          </a:xfrm>
          <a:prstGeom prst="rect">
            <a:avLst/>
          </a:prstGeom>
        </p:spPr>
      </p:pic>
    </p:spTree>
    <p:extLst>
      <p:ext uri="{BB962C8B-B14F-4D97-AF65-F5344CB8AC3E}">
        <p14:creationId xmlns:p14="http://schemas.microsoft.com/office/powerpoint/2010/main" val="2420687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13E1B-A7DB-43AA-B475-CC5C814F1952}"/>
              </a:ext>
            </a:extLst>
          </p:cNvPr>
          <p:cNvSpPr>
            <a:spLocks noGrp="1"/>
          </p:cNvSpPr>
          <p:nvPr>
            <p:ph type="title"/>
          </p:nvPr>
        </p:nvSpPr>
        <p:spPr/>
        <p:txBody>
          <a:bodyPr/>
          <a:lstStyle/>
          <a:p>
            <a:r>
              <a:rPr lang="da-DK" altLang="en-US" b="1" dirty="0">
                <a:latin typeface="+mn-lt"/>
                <a:cs typeface="Calibri" panose="020F0502020204030204" pitchFamily="34" charset="0"/>
              </a:rPr>
              <a:t>Dynamisk</a:t>
            </a:r>
            <a:endParaRPr lang="da-DK" dirty="0">
              <a:latin typeface="+mn-lt"/>
            </a:endParaRPr>
          </a:p>
        </p:txBody>
      </p:sp>
      <p:sp>
        <p:nvSpPr>
          <p:cNvPr id="19" name="Content Placeholder 18">
            <a:extLst>
              <a:ext uri="{FF2B5EF4-FFF2-40B4-BE49-F238E27FC236}">
                <a16:creationId xmlns:a16="http://schemas.microsoft.com/office/drawing/2014/main" id="{59DDBBB8-8C33-A191-2609-3324740AC895}"/>
              </a:ext>
            </a:extLst>
          </p:cNvPr>
          <p:cNvSpPr>
            <a:spLocks noGrp="1"/>
          </p:cNvSpPr>
          <p:nvPr>
            <p:ph type="body" sz="quarter" idx="10"/>
          </p:nvPr>
        </p:nvSpPr>
        <p:spPr/>
        <p:txBody>
          <a:bodyPr/>
          <a:lstStyle/>
          <a:p>
            <a:pPr marL="0" indent="0">
              <a:buNone/>
            </a:pPr>
            <a:r>
              <a:rPr lang="da-DK" altLang="en-US" sz="2400" dirty="0">
                <a:latin typeface="Calibri" panose="020F0502020204030204" pitchFamily="34" charset="0"/>
                <a:cs typeface="Calibri" panose="020F0502020204030204" pitchFamily="34" charset="0"/>
              </a:rPr>
              <a:t>Koens liv simuleres </a:t>
            </a:r>
            <a:r>
              <a:rPr lang="da-DK" altLang="en-US" sz="2400" b="1" dirty="0">
                <a:solidFill>
                  <a:srgbClr val="27AAE1"/>
                </a:solidFill>
                <a:latin typeface="Calibri" panose="020F0502020204030204" pitchFamily="34" charset="0"/>
                <a:cs typeface="Calibri" panose="020F0502020204030204" pitchFamily="34" charset="0"/>
              </a:rPr>
              <a:t>uge for uge </a:t>
            </a:r>
            <a:r>
              <a:rPr lang="da-DK" altLang="en-US" sz="2400" dirty="0">
                <a:solidFill>
                  <a:schemeClr val="tx1"/>
                </a:solidFill>
                <a:latin typeface="Calibri" panose="020F0502020204030204" pitchFamily="34" charset="0"/>
                <a:cs typeface="Calibri" panose="020F0502020204030204" pitchFamily="34" charset="0"/>
              </a:rPr>
              <a:t>i ugentlige trin</a:t>
            </a:r>
            <a:endParaRPr lang="da-DK" dirty="0">
              <a:solidFill>
                <a:schemeClr val="tx1"/>
              </a:solidFill>
            </a:endParaRPr>
          </a:p>
        </p:txBody>
      </p:sp>
      <p:grpSp>
        <p:nvGrpSpPr>
          <p:cNvPr id="3" name="Gruppe 2">
            <a:extLst>
              <a:ext uri="{FF2B5EF4-FFF2-40B4-BE49-F238E27FC236}">
                <a16:creationId xmlns:a16="http://schemas.microsoft.com/office/drawing/2014/main" id="{D50CF19E-2525-20C2-A97C-B3A2B3A750B3}"/>
              </a:ext>
            </a:extLst>
          </p:cNvPr>
          <p:cNvGrpSpPr/>
          <p:nvPr/>
        </p:nvGrpSpPr>
        <p:grpSpPr>
          <a:xfrm>
            <a:off x="1930080" y="3108960"/>
            <a:ext cx="8331840" cy="1170044"/>
            <a:chOff x="579438" y="2094820"/>
            <a:chExt cx="9469659" cy="1377927"/>
          </a:xfrm>
        </p:grpSpPr>
        <p:pic>
          <p:nvPicPr>
            <p:cNvPr id="20" name="Picture 2">
              <a:extLst>
                <a:ext uri="{FF2B5EF4-FFF2-40B4-BE49-F238E27FC236}">
                  <a16:creationId xmlns:a16="http://schemas.microsoft.com/office/drawing/2014/main" id="{BCB65EA6-62D0-12E1-F986-AADA76F64B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438" y="2102715"/>
              <a:ext cx="1907645" cy="1072923"/>
            </a:xfrm>
            <a:prstGeom prst="rect">
              <a:avLst/>
            </a:prstGeom>
            <a:noFill/>
            <a:extLst>
              <a:ext uri="{909E8E84-426E-40DD-AFC4-6F175D3DCCD1}">
                <a14:hiddenFill xmlns:a14="http://schemas.microsoft.com/office/drawing/2010/main">
                  <a:solidFill>
                    <a:srgbClr val="FFFFFF"/>
                  </a:solidFill>
                </a14:hiddenFill>
              </a:ext>
            </a:extLst>
          </p:spPr>
        </p:pic>
        <p:sp>
          <p:nvSpPr>
            <p:cNvPr id="21" name="Tekstfelt 20">
              <a:extLst>
                <a:ext uri="{FF2B5EF4-FFF2-40B4-BE49-F238E27FC236}">
                  <a16:creationId xmlns:a16="http://schemas.microsoft.com/office/drawing/2014/main" id="{7BF0527A-7EC5-2FC9-4F37-1242F195BDC7}"/>
                </a:ext>
              </a:extLst>
            </p:cNvPr>
            <p:cNvSpPr txBox="1"/>
            <p:nvPr/>
          </p:nvSpPr>
          <p:spPr>
            <a:xfrm>
              <a:off x="862467" y="3190674"/>
              <a:ext cx="988105" cy="246221"/>
            </a:xfrm>
            <a:prstGeom prst="rect">
              <a:avLst/>
            </a:prstGeom>
            <a:noFill/>
          </p:spPr>
          <p:txBody>
            <a:bodyPr wrap="square" lIns="0" tIns="0" rIns="0" bIns="0" rtlCol="0">
              <a:spAutoFit/>
            </a:bodyPr>
            <a:lstStyle/>
            <a:p>
              <a:pPr algn="ctr"/>
              <a:r>
                <a:rPr lang="en-GB" sz="1600">
                  <a:latin typeface="Arial" charset="0"/>
                  <a:ea typeface="Arial" charset="0"/>
                  <a:cs typeface="Arial" charset="0"/>
                </a:rPr>
                <a:t>UGE 1</a:t>
              </a:r>
            </a:p>
          </p:txBody>
        </p:sp>
        <p:pic>
          <p:nvPicPr>
            <p:cNvPr id="22" name="Picture 2">
              <a:extLst>
                <a:ext uri="{FF2B5EF4-FFF2-40B4-BE49-F238E27FC236}">
                  <a16:creationId xmlns:a16="http://schemas.microsoft.com/office/drawing/2014/main" id="{534AE324-C88D-543C-55B5-EEF0FAF0C6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7083" y="2102715"/>
              <a:ext cx="1907645" cy="1072923"/>
            </a:xfrm>
            <a:prstGeom prst="rect">
              <a:avLst/>
            </a:prstGeom>
            <a:noFill/>
            <a:extLst>
              <a:ext uri="{909E8E84-426E-40DD-AFC4-6F175D3DCCD1}">
                <a14:hiddenFill xmlns:a14="http://schemas.microsoft.com/office/drawing/2010/main">
                  <a:solidFill>
                    <a:srgbClr val="FFFFFF"/>
                  </a:solidFill>
                </a14:hiddenFill>
              </a:ext>
            </a:extLst>
          </p:spPr>
        </p:pic>
        <p:sp>
          <p:nvSpPr>
            <p:cNvPr id="23" name="Tekstfelt 22">
              <a:extLst>
                <a:ext uri="{FF2B5EF4-FFF2-40B4-BE49-F238E27FC236}">
                  <a16:creationId xmlns:a16="http://schemas.microsoft.com/office/drawing/2014/main" id="{FE267DD1-2973-DA06-DFF9-AA7577998EE8}"/>
                </a:ext>
              </a:extLst>
            </p:cNvPr>
            <p:cNvSpPr txBox="1"/>
            <p:nvPr/>
          </p:nvSpPr>
          <p:spPr>
            <a:xfrm>
              <a:off x="2770112" y="3190674"/>
              <a:ext cx="988105" cy="246221"/>
            </a:xfrm>
            <a:prstGeom prst="rect">
              <a:avLst/>
            </a:prstGeom>
            <a:noFill/>
          </p:spPr>
          <p:txBody>
            <a:bodyPr wrap="square" lIns="0" tIns="0" rIns="0" bIns="0" rtlCol="0">
              <a:spAutoFit/>
            </a:bodyPr>
            <a:lstStyle/>
            <a:p>
              <a:pPr algn="ctr"/>
              <a:r>
                <a:rPr lang="en-GB" sz="1600">
                  <a:latin typeface="Arial" charset="0"/>
                  <a:ea typeface="Arial" charset="0"/>
                  <a:cs typeface="Arial" charset="0"/>
                </a:rPr>
                <a:t>UGE 2</a:t>
              </a:r>
            </a:p>
          </p:txBody>
        </p:sp>
        <p:pic>
          <p:nvPicPr>
            <p:cNvPr id="24" name="Picture 2">
              <a:extLst>
                <a:ext uri="{FF2B5EF4-FFF2-40B4-BE49-F238E27FC236}">
                  <a16:creationId xmlns:a16="http://schemas.microsoft.com/office/drawing/2014/main" id="{96470AE0-3662-8EF4-4A55-C5EF6B2296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0445" y="2102715"/>
              <a:ext cx="1907645" cy="1072923"/>
            </a:xfrm>
            <a:prstGeom prst="rect">
              <a:avLst/>
            </a:prstGeom>
            <a:noFill/>
            <a:extLst>
              <a:ext uri="{909E8E84-426E-40DD-AFC4-6F175D3DCCD1}">
                <a14:hiddenFill xmlns:a14="http://schemas.microsoft.com/office/drawing/2010/main">
                  <a:solidFill>
                    <a:srgbClr val="FFFFFF"/>
                  </a:solidFill>
                </a14:hiddenFill>
              </a:ext>
            </a:extLst>
          </p:spPr>
        </p:pic>
        <p:sp>
          <p:nvSpPr>
            <p:cNvPr id="25" name="Tekstfelt 24">
              <a:extLst>
                <a:ext uri="{FF2B5EF4-FFF2-40B4-BE49-F238E27FC236}">
                  <a16:creationId xmlns:a16="http://schemas.microsoft.com/office/drawing/2014/main" id="{319E21E7-F52B-48AD-93D0-0AFC47319514}"/>
                </a:ext>
              </a:extLst>
            </p:cNvPr>
            <p:cNvSpPr txBox="1"/>
            <p:nvPr/>
          </p:nvSpPr>
          <p:spPr>
            <a:xfrm>
              <a:off x="4643474" y="3190674"/>
              <a:ext cx="988105" cy="246221"/>
            </a:xfrm>
            <a:prstGeom prst="rect">
              <a:avLst/>
            </a:prstGeom>
            <a:noFill/>
          </p:spPr>
          <p:txBody>
            <a:bodyPr wrap="square" lIns="0" tIns="0" rIns="0" bIns="0" rtlCol="0">
              <a:spAutoFit/>
            </a:bodyPr>
            <a:lstStyle/>
            <a:p>
              <a:pPr algn="ctr"/>
              <a:r>
                <a:rPr lang="en-GB" sz="1600">
                  <a:latin typeface="Arial" charset="0"/>
                  <a:ea typeface="Arial" charset="0"/>
                  <a:cs typeface="Arial" charset="0"/>
                </a:rPr>
                <a:t>UGE 3</a:t>
              </a:r>
            </a:p>
          </p:txBody>
        </p:sp>
        <p:pic>
          <p:nvPicPr>
            <p:cNvPr id="27" name="Picture 2">
              <a:extLst>
                <a:ext uri="{FF2B5EF4-FFF2-40B4-BE49-F238E27FC236}">
                  <a16:creationId xmlns:a16="http://schemas.microsoft.com/office/drawing/2014/main" id="{9CD2B2BD-7DD5-D6D3-3C97-9BAFE398FE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1452" y="2094820"/>
              <a:ext cx="1907645" cy="1072923"/>
            </a:xfrm>
            <a:prstGeom prst="rect">
              <a:avLst/>
            </a:prstGeom>
            <a:noFill/>
            <a:extLst>
              <a:ext uri="{909E8E84-426E-40DD-AFC4-6F175D3DCCD1}">
                <a14:hiddenFill xmlns:a14="http://schemas.microsoft.com/office/drawing/2010/main">
                  <a:solidFill>
                    <a:srgbClr val="FFFFFF"/>
                  </a:solidFill>
                </a14:hiddenFill>
              </a:ext>
            </a:extLst>
          </p:spPr>
        </p:pic>
        <p:sp>
          <p:nvSpPr>
            <p:cNvPr id="28" name="Tekstfelt 27">
              <a:extLst>
                <a:ext uri="{FF2B5EF4-FFF2-40B4-BE49-F238E27FC236}">
                  <a16:creationId xmlns:a16="http://schemas.microsoft.com/office/drawing/2014/main" id="{C6DC5741-4AE8-43B6-6C45-40ACAAACDB65}"/>
                </a:ext>
              </a:extLst>
            </p:cNvPr>
            <p:cNvSpPr txBox="1"/>
            <p:nvPr/>
          </p:nvSpPr>
          <p:spPr>
            <a:xfrm>
              <a:off x="8424481" y="3182780"/>
              <a:ext cx="988105" cy="289967"/>
            </a:xfrm>
            <a:prstGeom prst="rect">
              <a:avLst/>
            </a:prstGeom>
            <a:noFill/>
          </p:spPr>
          <p:txBody>
            <a:bodyPr wrap="square" lIns="0" tIns="0" rIns="0" bIns="0" rtlCol="0">
              <a:spAutoFit/>
            </a:bodyPr>
            <a:lstStyle/>
            <a:p>
              <a:pPr algn="ctr"/>
              <a:r>
                <a:rPr lang="en-GB" sz="1600" dirty="0">
                  <a:latin typeface="Arial" charset="0"/>
                  <a:ea typeface="Arial" charset="0"/>
                  <a:cs typeface="Arial" charset="0"/>
                </a:rPr>
                <a:t>UGE 5</a:t>
              </a:r>
            </a:p>
          </p:txBody>
        </p:sp>
      </p:grpSp>
      <p:sp>
        <p:nvSpPr>
          <p:cNvPr id="29" name="Rektangel: afrundede hjørner 28">
            <a:extLst>
              <a:ext uri="{FF2B5EF4-FFF2-40B4-BE49-F238E27FC236}">
                <a16:creationId xmlns:a16="http://schemas.microsoft.com/office/drawing/2014/main" id="{8F3A52AE-E28E-BB35-8D0D-364B2AC8A508}"/>
              </a:ext>
            </a:extLst>
          </p:cNvPr>
          <p:cNvSpPr/>
          <p:nvPr/>
        </p:nvSpPr>
        <p:spPr>
          <a:xfrm>
            <a:off x="2959243" y="4879155"/>
            <a:ext cx="6540677" cy="911055"/>
          </a:xfrm>
          <a:prstGeom prst="round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da-DK" dirty="0">
                <a:solidFill>
                  <a:schemeClr val="accent1"/>
                </a:solidFill>
              </a:rPr>
              <a:t>Koens ydelse, foderoptag og vægt fremskrives hver uge</a:t>
            </a:r>
          </a:p>
        </p:txBody>
      </p:sp>
      <p:pic>
        <p:nvPicPr>
          <p:cNvPr id="30" name="Picture 2">
            <a:extLst>
              <a:ext uri="{FF2B5EF4-FFF2-40B4-BE49-F238E27FC236}">
                <a16:creationId xmlns:a16="http://schemas.microsoft.com/office/drawing/2014/main" id="{B363789A-E4EE-F52A-FEF7-AFAE6D8AAD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5959" y="3122047"/>
            <a:ext cx="1678434" cy="911055"/>
          </a:xfrm>
          <a:prstGeom prst="rect">
            <a:avLst/>
          </a:prstGeom>
          <a:noFill/>
          <a:extLst>
            <a:ext uri="{909E8E84-426E-40DD-AFC4-6F175D3DCCD1}">
              <a14:hiddenFill xmlns:a14="http://schemas.microsoft.com/office/drawing/2010/main">
                <a:solidFill>
                  <a:srgbClr val="FFFFFF"/>
                </a:solidFill>
              </a14:hiddenFill>
            </a:ext>
          </a:extLst>
        </p:spPr>
      </p:pic>
      <p:sp>
        <p:nvSpPr>
          <p:cNvPr id="31" name="Tekstfelt 30">
            <a:extLst>
              <a:ext uri="{FF2B5EF4-FFF2-40B4-BE49-F238E27FC236}">
                <a16:creationId xmlns:a16="http://schemas.microsoft.com/office/drawing/2014/main" id="{1B97E4A3-0D69-63E2-383C-3C5A32A36855}"/>
              </a:ext>
            </a:extLst>
          </p:cNvPr>
          <p:cNvSpPr txBox="1"/>
          <p:nvPr/>
        </p:nvSpPr>
        <p:spPr>
          <a:xfrm>
            <a:off x="7180596" y="4033102"/>
            <a:ext cx="869380" cy="246221"/>
          </a:xfrm>
          <a:prstGeom prst="rect">
            <a:avLst/>
          </a:prstGeom>
          <a:noFill/>
        </p:spPr>
        <p:txBody>
          <a:bodyPr wrap="square" lIns="0" tIns="0" rIns="0" bIns="0" rtlCol="0">
            <a:spAutoFit/>
          </a:bodyPr>
          <a:lstStyle/>
          <a:p>
            <a:pPr algn="ctr"/>
            <a:r>
              <a:rPr lang="en-GB" sz="1600" dirty="0">
                <a:latin typeface="Arial" charset="0"/>
                <a:ea typeface="Arial" charset="0"/>
                <a:cs typeface="Arial" charset="0"/>
              </a:rPr>
              <a:t>UGE 4</a:t>
            </a:r>
          </a:p>
        </p:txBody>
      </p:sp>
    </p:spTree>
    <p:extLst>
      <p:ext uri="{BB962C8B-B14F-4D97-AF65-F5344CB8AC3E}">
        <p14:creationId xmlns:p14="http://schemas.microsoft.com/office/powerpoint/2010/main" val="4054819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87">
            <a:extLst>
              <a:ext uri="{FF2B5EF4-FFF2-40B4-BE49-F238E27FC236}">
                <a16:creationId xmlns:a16="http://schemas.microsoft.com/office/drawing/2014/main" id="{62EBA340-29B3-4384-B3AD-5F4296B54467}"/>
              </a:ext>
            </a:extLst>
          </p:cNvPr>
          <p:cNvGrpSpPr>
            <a:grpSpLocks/>
          </p:cNvGrpSpPr>
          <p:nvPr/>
        </p:nvGrpSpPr>
        <p:grpSpPr bwMode="auto">
          <a:xfrm>
            <a:off x="2179102" y="4475235"/>
            <a:ext cx="8536508" cy="1146177"/>
            <a:chOff x="930" y="933"/>
            <a:chExt cx="4581" cy="722"/>
          </a:xfrm>
        </p:grpSpPr>
        <p:sp>
          <p:nvSpPr>
            <p:cNvPr id="5" name="Text Box 29">
              <a:extLst>
                <a:ext uri="{FF2B5EF4-FFF2-40B4-BE49-F238E27FC236}">
                  <a16:creationId xmlns:a16="http://schemas.microsoft.com/office/drawing/2014/main" id="{7ECB6FA6-DFB4-465D-B686-4EA7D1A4FD99}"/>
                </a:ext>
              </a:extLst>
            </p:cNvPr>
            <p:cNvSpPr txBox="1">
              <a:spLocks noChangeArrowheads="1"/>
            </p:cNvSpPr>
            <p:nvPr/>
          </p:nvSpPr>
          <p:spPr bwMode="auto">
            <a:xfrm>
              <a:off x="930" y="935"/>
              <a:ext cx="725"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da-DK" sz="2000" b="1" dirty="0">
                  <a:solidFill>
                    <a:srgbClr val="FF0000"/>
                  </a:solidFill>
                </a:rPr>
                <a:t>Brunst</a:t>
              </a:r>
            </a:p>
          </p:txBody>
        </p:sp>
        <p:sp>
          <p:nvSpPr>
            <p:cNvPr id="6" name="Text Box 30">
              <a:extLst>
                <a:ext uri="{FF2B5EF4-FFF2-40B4-BE49-F238E27FC236}">
                  <a16:creationId xmlns:a16="http://schemas.microsoft.com/office/drawing/2014/main" id="{72FAF394-76D5-4CC8-B7D3-FE06F9DDC174}"/>
                </a:ext>
              </a:extLst>
            </p:cNvPr>
            <p:cNvSpPr txBox="1">
              <a:spLocks noChangeArrowheads="1"/>
            </p:cNvSpPr>
            <p:nvPr/>
          </p:nvSpPr>
          <p:spPr bwMode="auto">
            <a:xfrm>
              <a:off x="3565" y="933"/>
              <a:ext cx="725"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da-DK" sz="2000" b="1" dirty="0">
                  <a:solidFill>
                    <a:srgbClr val="FF0000"/>
                  </a:solidFill>
                </a:rPr>
                <a:t>Brunst</a:t>
              </a:r>
            </a:p>
          </p:txBody>
        </p:sp>
        <p:sp>
          <p:nvSpPr>
            <p:cNvPr id="7" name="Text Box 31">
              <a:extLst>
                <a:ext uri="{FF2B5EF4-FFF2-40B4-BE49-F238E27FC236}">
                  <a16:creationId xmlns:a16="http://schemas.microsoft.com/office/drawing/2014/main" id="{AFB07ED6-FB38-4796-967A-9A2073E78BC1}"/>
                </a:ext>
              </a:extLst>
            </p:cNvPr>
            <p:cNvSpPr txBox="1">
              <a:spLocks noChangeArrowheads="1"/>
            </p:cNvSpPr>
            <p:nvPr/>
          </p:nvSpPr>
          <p:spPr bwMode="auto">
            <a:xfrm>
              <a:off x="4422" y="933"/>
              <a:ext cx="1089"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da-DK" sz="2000" b="1" dirty="0">
                  <a:solidFill>
                    <a:srgbClr val="009900"/>
                  </a:solidFill>
                </a:rPr>
                <a:t>Drægtig</a:t>
              </a:r>
              <a:endParaRPr lang="da-DK" altLang="da-DK" sz="2400" b="1" dirty="0">
                <a:solidFill>
                  <a:srgbClr val="009900"/>
                </a:solidFill>
              </a:endParaRPr>
            </a:p>
          </p:txBody>
        </p:sp>
        <p:sp>
          <p:nvSpPr>
            <p:cNvPr id="8" name="Text Box 70">
              <a:extLst>
                <a:ext uri="{FF2B5EF4-FFF2-40B4-BE49-F238E27FC236}">
                  <a16:creationId xmlns:a16="http://schemas.microsoft.com/office/drawing/2014/main" id="{35DE9D70-D5F0-4B18-A143-7B5865848ADA}"/>
                </a:ext>
              </a:extLst>
            </p:cNvPr>
            <p:cNvSpPr txBox="1">
              <a:spLocks noChangeArrowheads="1"/>
            </p:cNvSpPr>
            <p:nvPr/>
          </p:nvSpPr>
          <p:spPr bwMode="auto">
            <a:xfrm>
              <a:off x="3309" y="1195"/>
              <a:ext cx="1452" cy="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da-DK" sz="1800" dirty="0">
                  <a:solidFill>
                    <a:srgbClr val="FF0000"/>
                  </a:solidFill>
                </a:rPr>
                <a:t>             ↑</a:t>
              </a:r>
            </a:p>
            <a:p>
              <a:pPr eaLnBrk="1" hangingPunct="1">
                <a:lnSpc>
                  <a:spcPct val="50000"/>
                </a:lnSpc>
                <a:spcBef>
                  <a:spcPct val="50000"/>
                </a:spcBef>
                <a:buFontTx/>
                <a:buNone/>
              </a:pPr>
              <a:r>
                <a:rPr lang="da-DK" altLang="da-DK" sz="2200" b="1" dirty="0">
                  <a:solidFill>
                    <a:srgbClr val="FF9900"/>
                  </a:solidFill>
                </a:rPr>
                <a:t>Inseminering</a:t>
              </a:r>
              <a:r>
                <a:rPr lang="da-DK" altLang="da-DK" sz="2000" b="1" dirty="0">
                  <a:solidFill>
                    <a:srgbClr val="FF0000"/>
                  </a:solidFill>
                </a:rPr>
                <a:t> </a:t>
              </a:r>
            </a:p>
          </p:txBody>
        </p:sp>
      </p:grpSp>
      <p:sp>
        <p:nvSpPr>
          <p:cNvPr id="2" name="Titel 1">
            <a:extLst>
              <a:ext uri="{FF2B5EF4-FFF2-40B4-BE49-F238E27FC236}">
                <a16:creationId xmlns:a16="http://schemas.microsoft.com/office/drawing/2014/main" id="{49CE313C-C732-54C1-9ADB-8D894DB6F1EC}"/>
              </a:ext>
            </a:extLst>
          </p:cNvPr>
          <p:cNvSpPr>
            <a:spLocks noGrp="1"/>
          </p:cNvSpPr>
          <p:nvPr>
            <p:ph type="title"/>
          </p:nvPr>
        </p:nvSpPr>
        <p:spPr/>
        <p:txBody>
          <a:bodyPr/>
          <a:lstStyle/>
          <a:p>
            <a:r>
              <a:rPr lang="da-DK" altLang="en-US" b="1" dirty="0">
                <a:latin typeface="+mn-lt"/>
                <a:cs typeface="Calibri" panose="020F0502020204030204" pitchFamily="34" charset="0"/>
              </a:rPr>
              <a:t>Stokastisk</a:t>
            </a:r>
            <a:endParaRPr lang="da-DK" dirty="0">
              <a:latin typeface="+mn-lt"/>
            </a:endParaRPr>
          </a:p>
        </p:txBody>
      </p:sp>
      <p:sp>
        <p:nvSpPr>
          <p:cNvPr id="65" name="Pladsholder til tekst 64">
            <a:extLst>
              <a:ext uri="{FF2B5EF4-FFF2-40B4-BE49-F238E27FC236}">
                <a16:creationId xmlns:a16="http://schemas.microsoft.com/office/drawing/2014/main" id="{5F5B3E89-6478-3D53-0EBB-FA7EF956B825}"/>
              </a:ext>
            </a:extLst>
          </p:cNvPr>
          <p:cNvSpPr>
            <a:spLocks noGrp="1"/>
          </p:cNvSpPr>
          <p:nvPr>
            <p:ph type="body" sz="quarter" idx="10"/>
          </p:nvPr>
        </p:nvSpPr>
        <p:spPr/>
        <p:txBody>
          <a:bodyPr/>
          <a:lstStyle/>
          <a:p>
            <a:r>
              <a:rPr lang="da-DK" dirty="0"/>
              <a:t>Hver uge er der en risiko/chance for en hændelse</a:t>
            </a:r>
          </a:p>
        </p:txBody>
      </p:sp>
      <p:grpSp>
        <p:nvGrpSpPr>
          <p:cNvPr id="54" name="Gruppe 53">
            <a:extLst>
              <a:ext uri="{FF2B5EF4-FFF2-40B4-BE49-F238E27FC236}">
                <a16:creationId xmlns:a16="http://schemas.microsoft.com/office/drawing/2014/main" id="{D1BC3694-6ADA-A729-89E8-A42329A66895}"/>
              </a:ext>
            </a:extLst>
          </p:cNvPr>
          <p:cNvGrpSpPr/>
          <p:nvPr/>
        </p:nvGrpSpPr>
        <p:grpSpPr>
          <a:xfrm>
            <a:off x="1930080" y="3108960"/>
            <a:ext cx="8331840" cy="1170044"/>
            <a:chOff x="579438" y="2094820"/>
            <a:chExt cx="9469659" cy="1377927"/>
          </a:xfrm>
        </p:grpSpPr>
        <p:pic>
          <p:nvPicPr>
            <p:cNvPr id="55" name="Picture 2">
              <a:extLst>
                <a:ext uri="{FF2B5EF4-FFF2-40B4-BE49-F238E27FC236}">
                  <a16:creationId xmlns:a16="http://schemas.microsoft.com/office/drawing/2014/main" id="{1D62694E-D728-DB88-1F4E-ABEA155CF6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438" y="2102715"/>
              <a:ext cx="1907645" cy="1072923"/>
            </a:xfrm>
            <a:prstGeom prst="rect">
              <a:avLst/>
            </a:prstGeom>
            <a:noFill/>
            <a:extLst>
              <a:ext uri="{909E8E84-426E-40DD-AFC4-6F175D3DCCD1}">
                <a14:hiddenFill xmlns:a14="http://schemas.microsoft.com/office/drawing/2010/main">
                  <a:solidFill>
                    <a:srgbClr val="FFFFFF"/>
                  </a:solidFill>
                </a14:hiddenFill>
              </a:ext>
            </a:extLst>
          </p:spPr>
        </p:pic>
        <p:sp>
          <p:nvSpPr>
            <p:cNvPr id="56" name="Tekstfelt 55">
              <a:extLst>
                <a:ext uri="{FF2B5EF4-FFF2-40B4-BE49-F238E27FC236}">
                  <a16:creationId xmlns:a16="http://schemas.microsoft.com/office/drawing/2014/main" id="{973B11DA-8EA0-658F-DACE-6B0926A93337}"/>
                </a:ext>
              </a:extLst>
            </p:cNvPr>
            <p:cNvSpPr txBox="1"/>
            <p:nvPr/>
          </p:nvSpPr>
          <p:spPr>
            <a:xfrm>
              <a:off x="862467" y="3190674"/>
              <a:ext cx="988105" cy="246221"/>
            </a:xfrm>
            <a:prstGeom prst="rect">
              <a:avLst/>
            </a:prstGeom>
            <a:noFill/>
          </p:spPr>
          <p:txBody>
            <a:bodyPr wrap="square" lIns="0" tIns="0" rIns="0" bIns="0" rtlCol="0">
              <a:spAutoFit/>
            </a:bodyPr>
            <a:lstStyle/>
            <a:p>
              <a:pPr algn="ctr"/>
              <a:r>
                <a:rPr lang="en-GB" sz="1600">
                  <a:latin typeface="Arial" charset="0"/>
                  <a:ea typeface="Arial" charset="0"/>
                  <a:cs typeface="Arial" charset="0"/>
                </a:rPr>
                <a:t>UGE 1</a:t>
              </a:r>
            </a:p>
          </p:txBody>
        </p:sp>
        <p:pic>
          <p:nvPicPr>
            <p:cNvPr id="57" name="Picture 2">
              <a:extLst>
                <a:ext uri="{FF2B5EF4-FFF2-40B4-BE49-F238E27FC236}">
                  <a16:creationId xmlns:a16="http://schemas.microsoft.com/office/drawing/2014/main" id="{E5FCE3C6-0195-59E7-49B1-AD9F7FBA82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7083" y="2102715"/>
              <a:ext cx="1907645" cy="1072923"/>
            </a:xfrm>
            <a:prstGeom prst="rect">
              <a:avLst/>
            </a:prstGeom>
            <a:noFill/>
            <a:extLst>
              <a:ext uri="{909E8E84-426E-40DD-AFC4-6F175D3DCCD1}">
                <a14:hiddenFill xmlns:a14="http://schemas.microsoft.com/office/drawing/2010/main">
                  <a:solidFill>
                    <a:srgbClr val="FFFFFF"/>
                  </a:solidFill>
                </a14:hiddenFill>
              </a:ext>
            </a:extLst>
          </p:spPr>
        </p:pic>
        <p:sp>
          <p:nvSpPr>
            <p:cNvPr id="58" name="Tekstfelt 57">
              <a:extLst>
                <a:ext uri="{FF2B5EF4-FFF2-40B4-BE49-F238E27FC236}">
                  <a16:creationId xmlns:a16="http://schemas.microsoft.com/office/drawing/2014/main" id="{8FCBCFE7-2935-4E7B-A180-EE6924BE830C}"/>
                </a:ext>
              </a:extLst>
            </p:cNvPr>
            <p:cNvSpPr txBox="1"/>
            <p:nvPr/>
          </p:nvSpPr>
          <p:spPr>
            <a:xfrm>
              <a:off x="2770112" y="3190674"/>
              <a:ext cx="988105" cy="246221"/>
            </a:xfrm>
            <a:prstGeom prst="rect">
              <a:avLst/>
            </a:prstGeom>
            <a:noFill/>
          </p:spPr>
          <p:txBody>
            <a:bodyPr wrap="square" lIns="0" tIns="0" rIns="0" bIns="0" rtlCol="0">
              <a:spAutoFit/>
            </a:bodyPr>
            <a:lstStyle/>
            <a:p>
              <a:pPr algn="ctr"/>
              <a:r>
                <a:rPr lang="en-GB" sz="1600">
                  <a:latin typeface="Arial" charset="0"/>
                  <a:ea typeface="Arial" charset="0"/>
                  <a:cs typeface="Arial" charset="0"/>
                </a:rPr>
                <a:t>UGE 2</a:t>
              </a:r>
            </a:p>
          </p:txBody>
        </p:sp>
        <p:pic>
          <p:nvPicPr>
            <p:cNvPr id="59" name="Picture 2">
              <a:extLst>
                <a:ext uri="{FF2B5EF4-FFF2-40B4-BE49-F238E27FC236}">
                  <a16:creationId xmlns:a16="http://schemas.microsoft.com/office/drawing/2014/main" id="{781B057E-C99E-413A-5DCC-750755348A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0445" y="2102715"/>
              <a:ext cx="1907645" cy="1072923"/>
            </a:xfrm>
            <a:prstGeom prst="rect">
              <a:avLst/>
            </a:prstGeom>
            <a:noFill/>
            <a:extLst>
              <a:ext uri="{909E8E84-426E-40DD-AFC4-6F175D3DCCD1}">
                <a14:hiddenFill xmlns:a14="http://schemas.microsoft.com/office/drawing/2010/main">
                  <a:solidFill>
                    <a:srgbClr val="FFFFFF"/>
                  </a:solidFill>
                </a14:hiddenFill>
              </a:ext>
            </a:extLst>
          </p:spPr>
        </p:pic>
        <p:sp>
          <p:nvSpPr>
            <p:cNvPr id="60" name="Tekstfelt 59">
              <a:extLst>
                <a:ext uri="{FF2B5EF4-FFF2-40B4-BE49-F238E27FC236}">
                  <a16:creationId xmlns:a16="http://schemas.microsoft.com/office/drawing/2014/main" id="{D06AF4C5-A97A-B472-8FEC-A402471A3623}"/>
                </a:ext>
              </a:extLst>
            </p:cNvPr>
            <p:cNvSpPr txBox="1"/>
            <p:nvPr/>
          </p:nvSpPr>
          <p:spPr>
            <a:xfrm>
              <a:off x="4643474" y="3190674"/>
              <a:ext cx="988105" cy="246221"/>
            </a:xfrm>
            <a:prstGeom prst="rect">
              <a:avLst/>
            </a:prstGeom>
            <a:noFill/>
          </p:spPr>
          <p:txBody>
            <a:bodyPr wrap="square" lIns="0" tIns="0" rIns="0" bIns="0" rtlCol="0">
              <a:spAutoFit/>
            </a:bodyPr>
            <a:lstStyle/>
            <a:p>
              <a:pPr algn="ctr"/>
              <a:r>
                <a:rPr lang="en-GB" sz="1600">
                  <a:latin typeface="Arial" charset="0"/>
                  <a:ea typeface="Arial" charset="0"/>
                  <a:cs typeface="Arial" charset="0"/>
                </a:rPr>
                <a:t>UGE 3</a:t>
              </a:r>
            </a:p>
          </p:txBody>
        </p:sp>
        <p:pic>
          <p:nvPicPr>
            <p:cNvPr id="61" name="Picture 2">
              <a:extLst>
                <a:ext uri="{FF2B5EF4-FFF2-40B4-BE49-F238E27FC236}">
                  <a16:creationId xmlns:a16="http://schemas.microsoft.com/office/drawing/2014/main" id="{A7C8B79B-4E1D-F5F5-DC74-4855E72C91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1452" y="2094820"/>
              <a:ext cx="1907645" cy="1072923"/>
            </a:xfrm>
            <a:prstGeom prst="rect">
              <a:avLst/>
            </a:prstGeom>
            <a:noFill/>
            <a:extLst>
              <a:ext uri="{909E8E84-426E-40DD-AFC4-6F175D3DCCD1}">
                <a14:hiddenFill xmlns:a14="http://schemas.microsoft.com/office/drawing/2010/main">
                  <a:solidFill>
                    <a:srgbClr val="FFFFFF"/>
                  </a:solidFill>
                </a14:hiddenFill>
              </a:ext>
            </a:extLst>
          </p:spPr>
        </p:pic>
        <p:sp>
          <p:nvSpPr>
            <p:cNvPr id="62" name="Tekstfelt 61">
              <a:extLst>
                <a:ext uri="{FF2B5EF4-FFF2-40B4-BE49-F238E27FC236}">
                  <a16:creationId xmlns:a16="http://schemas.microsoft.com/office/drawing/2014/main" id="{CA4D98C3-671F-4FC3-1311-AF288DE8ECE9}"/>
                </a:ext>
              </a:extLst>
            </p:cNvPr>
            <p:cNvSpPr txBox="1"/>
            <p:nvPr/>
          </p:nvSpPr>
          <p:spPr>
            <a:xfrm>
              <a:off x="8424481" y="3182780"/>
              <a:ext cx="988105" cy="289967"/>
            </a:xfrm>
            <a:prstGeom prst="rect">
              <a:avLst/>
            </a:prstGeom>
            <a:noFill/>
          </p:spPr>
          <p:txBody>
            <a:bodyPr wrap="square" lIns="0" tIns="0" rIns="0" bIns="0" rtlCol="0">
              <a:spAutoFit/>
            </a:bodyPr>
            <a:lstStyle/>
            <a:p>
              <a:pPr algn="ctr"/>
              <a:r>
                <a:rPr lang="en-GB" sz="1600" dirty="0">
                  <a:latin typeface="Arial" charset="0"/>
                  <a:ea typeface="Arial" charset="0"/>
                  <a:cs typeface="Arial" charset="0"/>
                </a:rPr>
                <a:t>UGE 5</a:t>
              </a:r>
            </a:p>
          </p:txBody>
        </p:sp>
      </p:grpSp>
      <p:pic>
        <p:nvPicPr>
          <p:cNvPr id="63" name="Picture 2">
            <a:extLst>
              <a:ext uri="{FF2B5EF4-FFF2-40B4-BE49-F238E27FC236}">
                <a16:creationId xmlns:a16="http://schemas.microsoft.com/office/drawing/2014/main" id="{273CA5A9-4517-1637-99F4-5AB642138A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5959" y="3122047"/>
            <a:ext cx="1678434" cy="911055"/>
          </a:xfrm>
          <a:prstGeom prst="rect">
            <a:avLst/>
          </a:prstGeom>
          <a:noFill/>
          <a:extLst>
            <a:ext uri="{909E8E84-426E-40DD-AFC4-6F175D3DCCD1}">
              <a14:hiddenFill xmlns:a14="http://schemas.microsoft.com/office/drawing/2010/main">
                <a:solidFill>
                  <a:srgbClr val="FFFFFF"/>
                </a:solidFill>
              </a14:hiddenFill>
            </a:ext>
          </a:extLst>
        </p:spPr>
      </p:pic>
      <p:sp>
        <p:nvSpPr>
          <p:cNvPr id="64" name="Tekstfelt 63">
            <a:extLst>
              <a:ext uri="{FF2B5EF4-FFF2-40B4-BE49-F238E27FC236}">
                <a16:creationId xmlns:a16="http://schemas.microsoft.com/office/drawing/2014/main" id="{BCA50ED1-9442-1EC0-0143-715883D74D3A}"/>
              </a:ext>
            </a:extLst>
          </p:cNvPr>
          <p:cNvSpPr txBox="1"/>
          <p:nvPr/>
        </p:nvSpPr>
        <p:spPr>
          <a:xfrm>
            <a:off x="7180596" y="4033102"/>
            <a:ext cx="869380" cy="246221"/>
          </a:xfrm>
          <a:prstGeom prst="rect">
            <a:avLst/>
          </a:prstGeom>
          <a:noFill/>
        </p:spPr>
        <p:txBody>
          <a:bodyPr wrap="square" lIns="0" tIns="0" rIns="0" bIns="0" rtlCol="0">
            <a:spAutoFit/>
          </a:bodyPr>
          <a:lstStyle/>
          <a:p>
            <a:pPr algn="ctr"/>
            <a:r>
              <a:rPr lang="en-GB" sz="1600" dirty="0">
                <a:latin typeface="Arial" charset="0"/>
                <a:ea typeface="Arial" charset="0"/>
                <a:cs typeface="Arial" charset="0"/>
              </a:rPr>
              <a:t>UGE 4</a:t>
            </a:r>
          </a:p>
        </p:txBody>
      </p:sp>
    </p:spTree>
    <p:extLst>
      <p:ext uri="{BB962C8B-B14F-4D97-AF65-F5344CB8AC3E}">
        <p14:creationId xmlns:p14="http://schemas.microsoft.com/office/powerpoint/2010/main" val="2306407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1CED7-D624-40BD-B5B6-FD3A0C1C5D38}"/>
              </a:ext>
            </a:extLst>
          </p:cNvPr>
          <p:cNvSpPr>
            <a:spLocks noGrp="1"/>
          </p:cNvSpPr>
          <p:nvPr>
            <p:ph type="title"/>
          </p:nvPr>
        </p:nvSpPr>
        <p:spPr/>
        <p:txBody>
          <a:bodyPr/>
          <a:lstStyle/>
          <a:p>
            <a:r>
              <a:rPr lang="da-DK" b="1" dirty="0"/>
              <a:t>Stokastisk</a:t>
            </a:r>
          </a:p>
        </p:txBody>
      </p:sp>
      <p:sp>
        <p:nvSpPr>
          <p:cNvPr id="4" name="Content Placeholder 3">
            <a:extLst>
              <a:ext uri="{FF2B5EF4-FFF2-40B4-BE49-F238E27FC236}">
                <a16:creationId xmlns:a16="http://schemas.microsoft.com/office/drawing/2014/main" id="{77E9B3FB-FA1A-60F4-420E-FE7611D02E2F}"/>
              </a:ext>
            </a:extLst>
          </p:cNvPr>
          <p:cNvSpPr>
            <a:spLocks noGrp="1"/>
          </p:cNvSpPr>
          <p:nvPr>
            <p:ph type="body" sz="quarter" idx="10"/>
          </p:nvPr>
        </p:nvSpPr>
        <p:spPr>
          <a:xfrm>
            <a:off x="838200" y="1690688"/>
            <a:ext cx="10515600" cy="4083250"/>
          </a:xfrm>
        </p:spPr>
        <p:txBody>
          <a:bodyPr/>
          <a:lstStyle/>
          <a:p>
            <a:pPr marL="0" indent="0">
              <a:buNone/>
            </a:pPr>
            <a:r>
              <a:rPr lang="da-DK" sz="2400" dirty="0"/>
              <a:t>Hændelserne </a:t>
            </a:r>
            <a:r>
              <a:rPr lang="da-DK" sz="2400" b="1" dirty="0">
                <a:solidFill>
                  <a:srgbClr val="27AAE1"/>
                </a:solidFill>
              </a:rPr>
              <a:t>påvirker hinanden</a:t>
            </a:r>
          </a:p>
          <a:p>
            <a:endParaRPr lang="da-DK" dirty="0"/>
          </a:p>
        </p:txBody>
      </p:sp>
      <p:pic>
        <p:nvPicPr>
          <p:cNvPr id="3" name="Billede 2">
            <a:extLst>
              <a:ext uri="{FF2B5EF4-FFF2-40B4-BE49-F238E27FC236}">
                <a16:creationId xmlns:a16="http://schemas.microsoft.com/office/drawing/2014/main" id="{61EE194A-B0A8-FA5B-2E69-9FAFF7886C5C}"/>
              </a:ext>
            </a:extLst>
          </p:cNvPr>
          <p:cNvPicPr>
            <a:picLocks noChangeAspect="1"/>
          </p:cNvPicPr>
          <p:nvPr/>
        </p:nvPicPr>
        <p:blipFill>
          <a:blip r:embed="rId3"/>
          <a:stretch>
            <a:fillRect/>
          </a:stretch>
        </p:blipFill>
        <p:spPr>
          <a:xfrm>
            <a:off x="4023361" y="2234502"/>
            <a:ext cx="7537268" cy="4395487"/>
          </a:xfrm>
          <a:prstGeom prst="rect">
            <a:avLst/>
          </a:prstGeom>
          <a:ln>
            <a:solidFill>
              <a:schemeClr val="accent2"/>
            </a:solidFill>
          </a:ln>
        </p:spPr>
      </p:pic>
      <p:sp>
        <p:nvSpPr>
          <p:cNvPr id="5" name="Billedforklaring: bøjet streg 4">
            <a:extLst>
              <a:ext uri="{FF2B5EF4-FFF2-40B4-BE49-F238E27FC236}">
                <a16:creationId xmlns:a16="http://schemas.microsoft.com/office/drawing/2014/main" id="{2DD4AAAB-A295-881A-5AB2-DF339B1F7D42}"/>
              </a:ext>
            </a:extLst>
          </p:cNvPr>
          <p:cNvSpPr/>
          <p:nvPr/>
        </p:nvSpPr>
        <p:spPr>
          <a:xfrm>
            <a:off x="537754" y="4570752"/>
            <a:ext cx="3113459" cy="931862"/>
          </a:xfrm>
          <a:prstGeom prst="borderCallout2">
            <a:avLst>
              <a:gd name="adj1" fmla="val 52246"/>
              <a:gd name="adj2" fmla="val 100496"/>
              <a:gd name="adj3" fmla="val -26913"/>
              <a:gd name="adj4" fmla="val 160649"/>
              <a:gd name="adj5" fmla="val -63595"/>
              <a:gd name="adj6" fmla="val 195184"/>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dirty="0" err="1">
                <a:latin typeface="Arial" charset="0"/>
                <a:ea typeface="Arial" charset="0"/>
                <a:cs typeface="Arial" charset="0"/>
              </a:rPr>
              <a:t>Efter</a:t>
            </a:r>
            <a:r>
              <a:rPr lang="en-GB" dirty="0">
                <a:latin typeface="Arial" charset="0"/>
                <a:ea typeface="Arial" charset="0"/>
                <a:cs typeface="Arial" charset="0"/>
              </a:rPr>
              <a:t> </a:t>
            </a:r>
            <a:r>
              <a:rPr lang="en-GB" dirty="0" err="1">
                <a:latin typeface="Arial" charset="0"/>
                <a:ea typeface="Arial" charset="0"/>
                <a:cs typeface="Arial" charset="0"/>
              </a:rPr>
              <a:t>børbetændelse</a:t>
            </a:r>
            <a:r>
              <a:rPr lang="en-GB" dirty="0">
                <a:latin typeface="Arial" charset="0"/>
                <a:ea typeface="Arial" charset="0"/>
                <a:cs typeface="Arial" charset="0"/>
              </a:rPr>
              <a:t> er </a:t>
            </a:r>
            <a:r>
              <a:rPr lang="en-GB" dirty="0" err="1">
                <a:latin typeface="Arial" charset="0"/>
                <a:ea typeface="Arial" charset="0"/>
                <a:cs typeface="Arial" charset="0"/>
              </a:rPr>
              <a:t>chancen</a:t>
            </a:r>
            <a:r>
              <a:rPr lang="en-GB" dirty="0">
                <a:latin typeface="Arial" charset="0"/>
                <a:ea typeface="Arial" charset="0"/>
                <a:cs typeface="Arial" charset="0"/>
              </a:rPr>
              <a:t> for at </a:t>
            </a:r>
            <a:r>
              <a:rPr lang="en-GB" dirty="0" err="1">
                <a:latin typeface="Arial" charset="0"/>
                <a:ea typeface="Arial" charset="0"/>
                <a:cs typeface="Arial" charset="0"/>
              </a:rPr>
              <a:t>koen</a:t>
            </a:r>
            <a:r>
              <a:rPr lang="en-GB" dirty="0">
                <a:latin typeface="Arial" charset="0"/>
                <a:ea typeface="Arial" charset="0"/>
                <a:cs typeface="Arial" charset="0"/>
              </a:rPr>
              <a:t> </a:t>
            </a:r>
            <a:r>
              <a:rPr lang="en-GB" dirty="0" err="1">
                <a:latin typeface="Arial" charset="0"/>
                <a:ea typeface="Arial" charset="0"/>
                <a:cs typeface="Arial" charset="0"/>
              </a:rPr>
              <a:t>kommer</a:t>
            </a:r>
            <a:r>
              <a:rPr lang="en-GB" dirty="0">
                <a:latin typeface="Arial" charset="0"/>
                <a:ea typeface="Arial" charset="0"/>
                <a:cs typeface="Arial" charset="0"/>
              </a:rPr>
              <a:t> i </a:t>
            </a:r>
            <a:r>
              <a:rPr lang="en-GB" dirty="0" err="1">
                <a:latin typeface="Arial" charset="0"/>
                <a:ea typeface="Arial" charset="0"/>
                <a:cs typeface="Arial" charset="0"/>
              </a:rPr>
              <a:t>cyklus</a:t>
            </a:r>
            <a:r>
              <a:rPr lang="en-GB" dirty="0">
                <a:latin typeface="Arial" charset="0"/>
                <a:ea typeface="Arial" charset="0"/>
                <a:cs typeface="Arial" charset="0"/>
              </a:rPr>
              <a:t> </a:t>
            </a:r>
            <a:r>
              <a:rPr lang="en-GB" dirty="0" err="1">
                <a:latin typeface="Arial" charset="0"/>
                <a:ea typeface="Arial" charset="0"/>
                <a:cs typeface="Arial" charset="0"/>
              </a:rPr>
              <a:t>lavere</a:t>
            </a:r>
            <a:endParaRPr lang="en-GB" dirty="0">
              <a:latin typeface="Arial" charset="0"/>
              <a:ea typeface="Arial" charset="0"/>
              <a:cs typeface="Arial" charset="0"/>
            </a:endParaRPr>
          </a:p>
        </p:txBody>
      </p:sp>
      <p:cxnSp>
        <p:nvCxnSpPr>
          <p:cNvPr id="6" name="Lige pilforbindelse 5">
            <a:extLst>
              <a:ext uri="{FF2B5EF4-FFF2-40B4-BE49-F238E27FC236}">
                <a16:creationId xmlns:a16="http://schemas.microsoft.com/office/drawing/2014/main" id="{ED862648-1B52-72FF-CB62-09615FC42574}"/>
              </a:ext>
            </a:extLst>
          </p:cNvPr>
          <p:cNvCxnSpPr/>
          <p:nvPr/>
        </p:nvCxnSpPr>
        <p:spPr>
          <a:xfrm>
            <a:off x="6504746" y="3929804"/>
            <a:ext cx="261258" cy="0"/>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5262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1CED7-D624-40BD-B5B6-FD3A0C1C5D38}"/>
              </a:ext>
            </a:extLst>
          </p:cNvPr>
          <p:cNvSpPr>
            <a:spLocks noGrp="1"/>
          </p:cNvSpPr>
          <p:nvPr>
            <p:ph type="title"/>
          </p:nvPr>
        </p:nvSpPr>
        <p:spPr/>
        <p:txBody>
          <a:bodyPr/>
          <a:lstStyle/>
          <a:p>
            <a:r>
              <a:rPr lang="da-DK" b="1" dirty="0"/>
              <a:t>Stokastisk</a:t>
            </a:r>
          </a:p>
        </p:txBody>
      </p:sp>
      <p:sp>
        <p:nvSpPr>
          <p:cNvPr id="4" name="Content Placeholder 3">
            <a:extLst>
              <a:ext uri="{FF2B5EF4-FFF2-40B4-BE49-F238E27FC236}">
                <a16:creationId xmlns:a16="http://schemas.microsoft.com/office/drawing/2014/main" id="{3F43A435-8514-254F-7EDC-1B40785B21EA}"/>
              </a:ext>
            </a:extLst>
          </p:cNvPr>
          <p:cNvSpPr>
            <a:spLocks noGrp="1"/>
          </p:cNvSpPr>
          <p:nvPr>
            <p:ph type="body" sz="quarter" idx="10"/>
          </p:nvPr>
        </p:nvSpPr>
        <p:spPr/>
        <p:txBody>
          <a:bodyPr/>
          <a:lstStyle/>
          <a:p>
            <a:pPr marL="0" indent="0">
              <a:buNone/>
            </a:pPr>
            <a:r>
              <a:rPr lang="da-DK" altLang="da-DK" sz="2400" dirty="0"/>
              <a:t>Hver uge er der også en risiko for at koen </a:t>
            </a:r>
            <a:r>
              <a:rPr lang="da-DK" altLang="da-DK" sz="2400" b="1" dirty="0">
                <a:solidFill>
                  <a:srgbClr val="FF0000"/>
                </a:solidFill>
              </a:rPr>
              <a:t>bliver syg</a:t>
            </a:r>
          </a:p>
          <a:p>
            <a:endParaRPr lang="da-DK" dirty="0"/>
          </a:p>
        </p:txBody>
      </p:sp>
      <p:grpSp>
        <p:nvGrpSpPr>
          <p:cNvPr id="3" name="Group 87">
            <a:extLst>
              <a:ext uri="{FF2B5EF4-FFF2-40B4-BE49-F238E27FC236}">
                <a16:creationId xmlns:a16="http://schemas.microsoft.com/office/drawing/2014/main" id="{67EB15E9-E7D2-4043-48B1-44AD14694B1E}"/>
              </a:ext>
            </a:extLst>
          </p:cNvPr>
          <p:cNvGrpSpPr>
            <a:grpSpLocks/>
          </p:cNvGrpSpPr>
          <p:nvPr/>
        </p:nvGrpSpPr>
        <p:grpSpPr bwMode="auto">
          <a:xfrm>
            <a:off x="1316954" y="4755086"/>
            <a:ext cx="8536508" cy="1146177"/>
            <a:chOff x="930" y="933"/>
            <a:chExt cx="4581" cy="722"/>
          </a:xfrm>
        </p:grpSpPr>
        <p:sp>
          <p:nvSpPr>
            <p:cNvPr id="5" name="Text Box 29">
              <a:extLst>
                <a:ext uri="{FF2B5EF4-FFF2-40B4-BE49-F238E27FC236}">
                  <a16:creationId xmlns:a16="http://schemas.microsoft.com/office/drawing/2014/main" id="{E2603068-4216-23EF-097C-99CA16F844BE}"/>
                </a:ext>
              </a:extLst>
            </p:cNvPr>
            <p:cNvSpPr txBox="1">
              <a:spLocks noChangeArrowheads="1"/>
            </p:cNvSpPr>
            <p:nvPr/>
          </p:nvSpPr>
          <p:spPr bwMode="auto">
            <a:xfrm>
              <a:off x="930" y="935"/>
              <a:ext cx="725"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da-DK" sz="2000" b="1" dirty="0">
                  <a:solidFill>
                    <a:schemeClr val="accent3">
                      <a:lumMod val="50000"/>
                    </a:schemeClr>
                  </a:solidFill>
                </a:rPr>
                <a:t>Brunst</a:t>
              </a:r>
            </a:p>
          </p:txBody>
        </p:sp>
        <p:sp>
          <p:nvSpPr>
            <p:cNvPr id="6" name="Text Box 30">
              <a:extLst>
                <a:ext uri="{FF2B5EF4-FFF2-40B4-BE49-F238E27FC236}">
                  <a16:creationId xmlns:a16="http://schemas.microsoft.com/office/drawing/2014/main" id="{4B873382-972C-0D03-CDF4-9AC53C8F256A}"/>
                </a:ext>
              </a:extLst>
            </p:cNvPr>
            <p:cNvSpPr txBox="1">
              <a:spLocks noChangeArrowheads="1"/>
            </p:cNvSpPr>
            <p:nvPr/>
          </p:nvSpPr>
          <p:spPr bwMode="auto">
            <a:xfrm>
              <a:off x="3565" y="933"/>
              <a:ext cx="725"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da-DK" sz="2000" b="1" dirty="0">
                  <a:solidFill>
                    <a:schemeClr val="accent3">
                      <a:lumMod val="50000"/>
                    </a:schemeClr>
                  </a:solidFill>
                </a:rPr>
                <a:t>Brunst</a:t>
              </a:r>
            </a:p>
          </p:txBody>
        </p:sp>
        <p:sp>
          <p:nvSpPr>
            <p:cNvPr id="24" name="Text Box 31">
              <a:extLst>
                <a:ext uri="{FF2B5EF4-FFF2-40B4-BE49-F238E27FC236}">
                  <a16:creationId xmlns:a16="http://schemas.microsoft.com/office/drawing/2014/main" id="{0B646ACA-72CB-59FE-A169-2AE13FCE53A2}"/>
                </a:ext>
              </a:extLst>
            </p:cNvPr>
            <p:cNvSpPr txBox="1">
              <a:spLocks noChangeArrowheads="1"/>
            </p:cNvSpPr>
            <p:nvPr/>
          </p:nvSpPr>
          <p:spPr bwMode="auto">
            <a:xfrm>
              <a:off x="4422" y="933"/>
              <a:ext cx="1089"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da-DK" sz="2000" b="1" dirty="0">
                  <a:solidFill>
                    <a:schemeClr val="accent3">
                      <a:lumMod val="50000"/>
                    </a:schemeClr>
                  </a:solidFill>
                </a:rPr>
                <a:t>Drægtig</a:t>
              </a:r>
              <a:endParaRPr lang="da-DK" altLang="da-DK" sz="2400" b="1" dirty="0">
                <a:solidFill>
                  <a:schemeClr val="accent3">
                    <a:lumMod val="50000"/>
                  </a:schemeClr>
                </a:solidFill>
              </a:endParaRPr>
            </a:p>
          </p:txBody>
        </p:sp>
        <p:sp>
          <p:nvSpPr>
            <p:cNvPr id="25" name="Text Box 70">
              <a:extLst>
                <a:ext uri="{FF2B5EF4-FFF2-40B4-BE49-F238E27FC236}">
                  <a16:creationId xmlns:a16="http://schemas.microsoft.com/office/drawing/2014/main" id="{0C3D56F7-4868-9CE0-D357-422DEE1E69C1}"/>
                </a:ext>
              </a:extLst>
            </p:cNvPr>
            <p:cNvSpPr txBox="1">
              <a:spLocks noChangeArrowheads="1"/>
            </p:cNvSpPr>
            <p:nvPr/>
          </p:nvSpPr>
          <p:spPr bwMode="auto">
            <a:xfrm>
              <a:off x="3309" y="1195"/>
              <a:ext cx="1452" cy="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da-DK" sz="1800" dirty="0">
                  <a:solidFill>
                    <a:schemeClr val="accent3">
                      <a:lumMod val="50000"/>
                    </a:schemeClr>
                  </a:solidFill>
                </a:rPr>
                <a:t>             ↑</a:t>
              </a:r>
            </a:p>
            <a:p>
              <a:pPr eaLnBrk="1" hangingPunct="1">
                <a:lnSpc>
                  <a:spcPct val="50000"/>
                </a:lnSpc>
                <a:spcBef>
                  <a:spcPct val="50000"/>
                </a:spcBef>
                <a:buFontTx/>
                <a:buNone/>
              </a:pPr>
              <a:r>
                <a:rPr lang="da-DK" altLang="da-DK" sz="2200" b="1" dirty="0">
                  <a:solidFill>
                    <a:schemeClr val="accent3">
                      <a:lumMod val="50000"/>
                    </a:schemeClr>
                  </a:solidFill>
                </a:rPr>
                <a:t>Inseminering</a:t>
              </a:r>
              <a:r>
                <a:rPr lang="da-DK" altLang="da-DK" sz="2000" b="1" dirty="0">
                  <a:solidFill>
                    <a:schemeClr val="accent3">
                      <a:lumMod val="50000"/>
                    </a:schemeClr>
                  </a:solidFill>
                </a:rPr>
                <a:t> </a:t>
              </a:r>
            </a:p>
          </p:txBody>
        </p:sp>
      </p:grpSp>
      <p:grpSp>
        <p:nvGrpSpPr>
          <p:cNvPr id="26" name="Gruppe 25">
            <a:extLst>
              <a:ext uri="{FF2B5EF4-FFF2-40B4-BE49-F238E27FC236}">
                <a16:creationId xmlns:a16="http://schemas.microsoft.com/office/drawing/2014/main" id="{9C6CA9E0-8071-4878-E177-9B7178E1D862}"/>
              </a:ext>
            </a:extLst>
          </p:cNvPr>
          <p:cNvGrpSpPr/>
          <p:nvPr/>
        </p:nvGrpSpPr>
        <p:grpSpPr>
          <a:xfrm>
            <a:off x="1067932" y="3108960"/>
            <a:ext cx="8331840" cy="1170044"/>
            <a:chOff x="579438" y="2094820"/>
            <a:chExt cx="9469659" cy="1377927"/>
          </a:xfrm>
        </p:grpSpPr>
        <p:pic>
          <p:nvPicPr>
            <p:cNvPr id="31" name="Picture 2">
              <a:extLst>
                <a:ext uri="{FF2B5EF4-FFF2-40B4-BE49-F238E27FC236}">
                  <a16:creationId xmlns:a16="http://schemas.microsoft.com/office/drawing/2014/main" id="{C660CDB5-766A-F763-52D7-913FD99C94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438" y="2102715"/>
              <a:ext cx="1907645" cy="1072923"/>
            </a:xfrm>
            <a:prstGeom prst="rect">
              <a:avLst/>
            </a:prstGeom>
            <a:noFill/>
            <a:extLst>
              <a:ext uri="{909E8E84-426E-40DD-AFC4-6F175D3DCCD1}">
                <a14:hiddenFill xmlns:a14="http://schemas.microsoft.com/office/drawing/2010/main">
                  <a:solidFill>
                    <a:srgbClr val="FFFFFF"/>
                  </a:solidFill>
                </a14:hiddenFill>
              </a:ext>
            </a:extLst>
          </p:spPr>
        </p:pic>
        <p:sp>
          <p:nvSpPr>
            <p:cNvPr id="32" name="Tekstfelt 31">
              <a:extLst>
                <a:ext uri="{FF2B5EF4-FFF2-40B4-BE49-F238E27FC236}">
                  <a16:creationId xmlns:a16="http://schemas.microsoft.com/office/drawing/2014/main" id="{A3A716DF-E52C-657E-F522-D88466A85D55}"/>
                </a:ext>
              </a:extLst>
            </p:cNvPr>
            <p:cNvSpPr txBox="1"/>
            <p:nvPr/>
          </p:nvSpPr>
          <p:spPr>
            <a:xfrm>
              <a:off x="862467" y="3190674"/>
              <a:ext cx="988105" cy="246221"/>
            </a:xfrm>
            <a:prstGeom prst="rect">
              <a:avLst/>
            </a:prstGeom>
            <a:noFill/>
          </p:spPr>
          <p:txBody>
            <a:bodyPr wrap="square" lIns="0" tIns="0" rIns="0" bIns="0" rtlCol="0">
              <a:spAutoFit/>
            </a:bodyPr>
            <a:lstStyle/>
            <a:p>
              <a:pPr algn="ctr"/>
              <a:r>
                <a:rPr lang="en-GB" sz="1600">
                  <a:latin typeface="Arial" charset="0"/>
                  <a:ea typeface="Arial" charset="0"/>
                  <a:cs typeface="Arial" charset="0"/>
                </a:rPr>
                <a:t>UGE 1</a:t>
              </a:r>
            </a:p>
          </p:txBody>
        </p:sp>
        <p:pic>
          <p:nvPicPr>
            <p:cNvPr id="33" name="Picture 2">
              <a:extLst>
                <a:ext uri="{FF2B5EF4-FFF2-40B4-BE49-F238E27FC236}">
                  <a16:creationId xmlns:a16="http://schemas.microsoft.com/office/drawing/2014/main" id="{5847A707-60CB-7988-172E-61A5641D44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7083" y="2102715"/>
              <a:ext cx="1907645" cy="1072923"/>
            </a:xfrm>
            <a:prstGeom prst="rect">
              <a:avLst/>
            </a:prstGeom>
            <a:noFill/>
            <a:extLst>
              <a:ext uri="{909E8E84-426E-40DD-AFC4-6F175D3DCCD1}">
                <a14:hiddenFill xmlns:a14="http://schemas.microsoft.com/office/drawing/2010/main">
                  <a:solidFill>
                    <a:srgbClr val="FFFFFF"/>
                  </a:solidFill>
                </a14:hiddenFill>
              </a:ext>
            </a:extLst>
          </p:spPr>
        </p:pic>
        <p:sp>
          <p:nvSpPr>
            <p:cNvPr id="34" name="Tekstfelt 33">
              <a:extLst>
                <a:ext uri="{FF2B5EF4-FFF2-40B4-BE49-F238E27FC236}">
                  <a16:creationId xmlns:a16="http://schemas.microsoft.com/office/drawing/2014/main" id="{00E909F4-4D73-111A-86DA-7E71468CA101}"/>
                </a:ext>
              </a:extLst>
            </p:cNvPr>
            <p:cNvSpPr txBox="1"/>
            <p:nvPr/>
          </p:nvSpPr>
          <p:spPr>
            <a:xfrm>
              <a:off x="2770112" y="3190674"/>
              <a:ext cx="988105" cy="246221"/>
            </a:xfrm>
            <a:prstGeom prst="rect">
              <a:avLst/>
            </a:prstGeom>
            <a:noFill/>
          </p:spPr>
          <p:txBody>
            <a:bodyPr wrap="square" lIns="0" tIns="0" rIns="0" bIns="0" rtlCol="0">
              <a:spAutoFit/>
            </a:bodyPr>
            <a:lstStyle/>
            <a:p>
              <a:pPr algn="ctr"/>
              <a:r>
                <a:rPr lang="en-GB" sz="1600">
                  <a:latin typeface="Arial" charset="0"/>
                  <a:ea typeface="Arial" charset="0"/>
                  <a:cs typeface="Arial" charset="0"/>
                </a:rPr>
                <a:t>UGE 2</a:t>
              </a:r>
            </a:p>
          </p:txBody>
        </p:sp>
        <p:pic>
          <p:nvPicPr>
            <p:cNvPr id="35" name="Picture 2">
              <a:extLst>
                <a:ext uri="{FF2B5EF4-FFF2-40B4-BE49-F238E27FC236}">
                  <a16:creationId xmlns:a16="http://schemas.microsoft.com/office/drawing/2014/main" id="{AB7285FC-9D60-24EB-0BE0-D7AB888FD7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0445" y="2102715"/>
              <a:ext cx="1907645" cy="1072923"/>
            </a:xfrm>
            <a:prstGeom prst="rect">
              <a:avLst/>
            </a:prstGeom>
            <a:noFill/>
            <a:extLst>
              <a:ext uri="{909E8E84-426E-40DD-AFC4-6F175D3DCCD1}">
                <a14:hiddenFill xmlns:a14="http://schemas.microsoft.com/office/drawing/2010/main">
                  <a:solidFill>
                    <a:srgbClr val="FFFFFF"/>
                  </a:solidFill>
                </a14:hiddenFill>
              </a:ext>
            </a:extLst>
          </p:spPr>
        </p:pic>
        <p:sp>
          <p:nvSpPr>
            <p:cNvPr id="36" name="Tekstfelt 35">
              <a:extLst>
                <a:ext uri="{FF2B5EF4-FFF2-40B4-BE49-F238E27FC236}">
                  <a16:creationId xmlns:a16="http://schemas.microsoft.com/office/drawing/2014/main" id="{3630D318-1F3D-1B2E-34D9-AD622150CF68}"/>
                </a:ext>
              </a:extLst>
            </p:cNvPr>
            <p:cNvSpPr txBox="1"/>
            <p:nvPr/>
          </p:nvSpPr>
          <p:spPr>
            <a:xfrm>
              <a:off x="4643474" y="3190674"/>
              <a:ext cx="988105" cy="246221"/>
            </a:xfrm>
            <a:prstGeom prst="rect">
              <a:avLst/>
            </a:prstGeom>
            <a:noFill/>
          </p:spPr>
          <p:txBody>
            <a:bodyPr wrap="square" lIns="0" tIns="0" rIns="0" bIns="0" rtlCol="0">
              <a:spAutoFit/>
            </a:bodyPr>
            <a:lstStyle/>
            <a:p>
              <a:pPr algn="ctr"/>
              <a:r>
                <a:rPr lang="en-GB" sz="1600">
                  <a:latin typeface="Arial" charset="0"/>
                  <a:ea typeface="Arial" charset="0"/>
                  <a:cs typeface="Arial" charset="0"/>
                </a:rPr>
                <a:t>UGE 3</a:t>
              </a:r>
            </a:p>
          </p:txBody>
        </p:sp>
        <p:pic>
          <p:nvPicPr>
            <p:cNvPr id="37" name="Picture 2">
              <a:extLst>
                <a:ext uri="{FF2B5EF4-FFF2-40B4-BE49-F238E27FC236}">
                  <a16:creationId xmlns:a16="http://schemas.microsoft.com/office/drawing/2014/main" id="{1A6B0120-EF06-31D1-6CA3-AF62D56864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1452" y="2094820"/>
              <a:ext cx="1907645" cy="1072923"/>
            </a:xfrm>
            <a:prstGeom prst="rect">
              <a:avLst/>
            </a:prstGeom>
            <a:noFill/>
            <a:extLst>
              <a:ext uri="{909E8E84-426E-40DD-AFC4-6F175D3DCCD1}">
                <a14:hiddenFill xmlns:a14="http://schemas.microsoft.com/office/drawing/2010/main">
                  <a:solidFill>
                    <a:srgbClr val="FFFFFF"/>
                  </a:solidFill>
                </a14:hiddenFill>
              </a:ext>
            </a:extLst>
          </p:spPr>
        </p:pic>
        <p:sp>
          <p:nvSpPr>
            <p:cNvPr id="38" name="Tekstfelt 37">
              <a:extLst>
                <a:ext uri="{FF2B5EF4-FFF2-40B4-BE49-F238E27FC236}">
                  <a16:creationId xmlns:a16="http://schemas.microsoft.com/office/drawing/2014/main" id="{69480D1A-1983-0A46-9AA6-A5585FB5EEC4}"/>
                </a:ext>
              </a:extLst>
            </p:cNvPr>
            <p:cNvSpPr txBox="1"/>
            <p:nvPr/>
          </p:nvSpPr>
          <p:spPr>
            <a:xfrm>
              <a:off x="8424481" y="3182780"/>
              <a:ext cx="988105" cy="289967"/>
            </a:xfrm>
            <a:prstGeom prst="rect">
              <a:avLst/>
            </a:prstGeom>
            <a:noFill/>
          </p:spPr>
          <p:txBody>
            <a:bodyPr wrap="square" lIns="0" tIns="0" rIns="0" bIns="0" rtlCol="0">
              <a:spAutoFit/>
            </a:bodyPr>
            <a:lstStyle/>
            <a:p>
              <a:pPr algn="ctr"/>
              <a:r>
                <a:rPr lang="en-GB" sz="1600" dirty="0">
                  <a:latin typeface="Arial" charset="0"/>
                  <a:ea typeface="Arial" charset="0"/>
                  <a:cs typeface="Arial" charset="0"/>
                </a:rPr>
                <a:t>UGE 5</a:t>
              </a:r>
            </a:p>
          </p:txBody>
        </p:sp>
      </p:grpSp>
      <p:pic>
        <p:nvPicPr>
          <p:cNvPr id="39" name="Picture 2">
            <a:extLst>
              <a:ext uri="{FF2B5EF4-FFF2-40B4-BE49-F238E27FC236}">
                <a16:creationId xmlns:a16="http://schemas.microsoft.com/office/drawing/2014/main" id="{9C209599-7DA1-B6A6-E03B-997189F465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3811" y="3122047"/>
            <a:ext cx="1678434" cy="911055"/>
          </a:xfrm>
          <a:prstGeom prst="rect">
            <a:avLst/>
          </a:prstGeom>
          <a:noFill/>
          <a:extLst>
            <a:ext uri="{909E8E84-426E-40DD-AFC4-6F175D3DCCD1}">
              <a14:hiddenFill xmlns:a14="http://schemas.microsoft.com/office/drawing/2010/main">
                <a:solidFill>
                  <a:srgbClr val="FFFFFF"/>
                </a:solidFill>
              </a14:hiddenFill>
            </a:ext>
          </a:extLst>
        </p:spPr>
      </p:pic>
      <p:sp>
        <p:nvSpPr>
          <p:cNvPr id="40" name="Tekstfelt 39">
            <a:extLst>
              <a:ext uri="{FF2B5EF4-FFF2-40B4-BE49-F238E27FC236}">
                <a16:creationId xmlns:a16="http://schemas.microsoft.com/office/drawing/2014/main" id="{407F8AD2-8B07-BAFC-B8B6-25771D461B26}"/>
              </a:ext>
            </a:extLst>
          </p:cNvPr>
          <p:cNvSpPr txBox="1"/>
          <p:nvPr/>
        </p:nvSpPr>
        <p:spPr>
          <a:xfrm>
            <a:off x="6318448" y="4033102"/>
            <a:ext cx="869380" cy="246221"/>
          </a:xfrm>
          <a:prstGeom prst="rect">
            <a:avLst/>
          </a:prstGeom>
          <a:noFill/>
        </p:spPr>
        <p:txBody>
          <a:bodyPr wrap="square" lIns="0" tIns="0" rIns="0" bIns="0" rtlCol="0">
            <a:spAutoFit/>
          </a:bodyPr>
          <a:lstStyle/>
          <a:p>
            <a:pPr algn="ctr"/>
            <a:r>
              <a:rPr lang="en-GB" sz="1600" dirty="0">
                <a:latin typeface="Arial" charset="0"/>
                <a:ea typeface="Arial" charset="0"/>
                <a:cs typeface="Arial" charset="0"/>
              </a:rPr>
              <a:t>UGE 4</a:t>
            </a:r>
          </a:p>
        </p:txBody>
      </p:sp>
      <p:pic>
        <p:nvPicPr>
          <p:cNvPr id="41" name="Picture 2">
            <a:extLst>
              <a:ext uri="{FF2B5EF4-FFF2-40B4-BE49-F238E27FC236}">
                <a16:creationId xmlns:a16="http://schemas.microsoft.com/office/drawing/2014/main" id="{B78C781B-4C81-0D2E-34A0-6C9E59DA57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9772" y="3115664"/>
            <a:ext cx="1678434" cy="911055"/>
          </a:xfrm>
          <a:prstGeom prst="rect">
            <a:avLst/>
          </a:prstGeom>
          <a:noFill/>
          <a:extLst>
            <a:ext uri="{909E8E84-426E-40DD-AFC4-6F175D3DCCD1}">
              <a14:hiddenFill xmlns:a14="http://schemas.microsoft.com/office/drawing/2010/main">
                <a:solidFill>
                  <a:srgbClr val="FFFFFF"/>
                </a:solidFill>
              </a14:hiddenFill>
            </a:ext>
          </a:extLst>
        </p:spPr>
      </p:pic>
      <p:sp>
        <p:nvSpPr>
          <p:cNvPr id="42" name="Tekstfelt 41">
            <a:extLst>
              <a:ext uri="{FF2B5EF4-FFF2-40B4-BE49-F238E27FC236}">
                <a16:creationId xmlns:a16="http://schemas.microsoft.com/office/drawing/2014/main" id="{5C7C5E7F-1A2C-D7CA-9F2E-3595A88E51FA}"/>
              </a:ext>
            </a:extLst>
          </p:cNvPr>
          <p:cNvSpPr txBox="1"/>
          <p:nvPr/>
        </p:nvSpPr>
        <p:spPr>
          <a:xfrm>
            <a:off x="9648794" y="4039487"/>
            <a:ext cx="869380" cy="209075"/>
          </a:xfrm>
          <a:prstGeom prst="rect">
            <a:avLst/>
          </a:prstGeom>
          <a:noFill/>
        </p:spPr>
        <p:txBody>
          <a:bodyPr wrap="square" lIns="0" tIns="0" rIns="0" bIns="0" rtlCol="0">
            <a:spAutoFit/>
          </a:bodyPr>
          <a:lstStyle/>
          <a:p>
            <a:pPr algn="ctr"/>
            <a:r>
              <a:rPr lang="en-GB" sz="1600">
                <a:latin typeface="Arial" charset="0"/>
                <a:ea typeface="Arial" charset="0"/>
                <a:cs typeface="Arial" charset="0"/>
              </a:rPr>
              <a:t>UGE …</a:t>
            </a:r>
          </a:p>
        </p:txBody>
      </p:sp>
      <p:sp>
        <p:nvSpPr>
          <p:cNvPr id="43" name="Text Box 29">
            <a:extLst>
              <a:ext uri="{FF2B5EF4-FFF2-40B4-BE49-F238E27FC236}">
                <a16:creationId xmlns:a16="http://schemas.microsoft.com/office/drawing/2014/main" id="{339EAD3B-0DB2-0D9A-3ECC-12D0A65C0023}"/>
              </a:ext>
            </a:extLst>
          </p:cNvPr>
          <p:cNvSpPr txBox="1">
            <a:spLocks noChangeArrowheads="1"/>
          </p:cNvSpPr>
          <p:nvPr/>
        </p:nvSpPr>
        <p:spPr bwMode="auto">
          <a:xfrm>
            <a:off x="9574410" y="4763023"/>
            <a:ext cx="1351008" cy="400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da-DK" sz="2000" b="1" dirty="0" err="1">
                <a:solidFill>
                  <a:srgbClr val="FF0000"/>
                </a:solidFill>
              </a:rPr>
              <a:t>Mastitis</a:t>
            </a:r>
            <a:endParaRPr lang="da-DK" altLang="da-DK" sz="2000" b="1" dirty="0">
              <a:solidFill>
                <a:srgbClr val="FF0000"/>
              </a:solidFill>
            </a:endParaRPr>
          </a:p>
        </p:txBody>
      </p:sp>
    </p:spTree>
    <p:extLst>
      <p:ext uri="{BB962C8B-B14F-4D97-AF65-F5344CB8AC3E}">
        <p14:creationId xmlns:p14="http://schemas.microsoft.com/office/powerpoint/2010/main" val="2220249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1CED7-D624-40BD-B5B6-FD3A0C1C5D38}"/>
              </a:ext>
            </a:extLst>
          </p:cNvPr>
          <p:cNvSpPr>
            <a:spLocks noGrp="1"/>
          </p:cNvSpPr>
          <p:nvPr>
            <p:ph type="title"/>
          </p:nvPr>
        </p:nvSpPr>
        <p:spPr/>
        <p:txBody>
          <a:bodyPr/>
          <a:lstStyle/>
          <a:p>
            <a:r>
              <a:rPr lang="da-DK" b="1" dirty="0"/>
              <a:t>Stokastisk</a:t>
            </a:r>
          </a:p>
        </p:txBody>
      </p:sp>
      <p:sp>
        <p:nvSpPr>
          <p:cNvPr id="4" name="Content Placeholder 3">
            <a:extLst>
              <a:ext uri="{FF2B5EF4-FFF2-40B4-BE49-F238E27FC236}">
                <a16:creationId xmlns:a16="http://schemas.microsoft.com/office/drawing/2014/main" id="{912154D2-DF94-C1CC-4A1C-AC9A9DB8D7DD}"/>
              </a:ext>
            </a:extLst>
          </p:cNvPr>
          <p:cNvSpPr>
            <a:spLocks noGrp="1"/>
          </p:cNvSpPr>
          <p:nvPr>
            <p:ph type="body" sz="quarter" idx="10"/>
          </p:nvPr>
        </p:nvSpPr>
        <p:spPr/>
        <p:txBody>
          <a:bodyPr/>
          <a:lstStyle/>
          <a:p>
            <a:pPr marL="0" indent="0">
              <a:buNone/>
            </a:pPr>
            <a:r>
              <a:rPr lang="da-DK" altLang="da-DK" sz="2400" dirty="0"/>
              <a:t>Hver uge er der en risiko for at koen får </a:t>
            </a:r>
            <a:r>
              <a:rPr lang="da-DK" altLang="da-DK" sz="2400" b="1" dirty="0">
                <a:solidFill>
                  <a:srgbClr val="FF0000"/>
                </a:solidFill>
              </a:rPr>
              <a:t>yverbetændelse</a:t>
            </a:r>
          </a:p>
          <a:p>
            <a:endParaRPr lang="da-DK" dirty="0"/>
          </a:p>
        </p:txBody>
      </p:sp>
      <p:grpSp>
        <p:nvGrpSpPr>
          <p:cNvPr id="3" name="Gruppe 2">
            <a:extLst>
              <a:ext uri="{FF2B5EF4-FFF2-40B4-BE49-F238E27FC236}">
                <a16:creationId xmlns:a16="http://schemas.microsoft.com/office/drawing/2014/main" id="{A4F61255-E90C-E52B-DBF7-D6B544D5C555}"/>
              </a:ext>
            </a:extLst>
          </p:cNvPr>
          <p:cNvGrpSpPr/>
          <p:nvPr/>
        </p:nvGrpSpPr>
        <p:grpSpPr>
          <a:xfrm>
            <a:off x="2956877" y="2534194"/>
            <a:ext cx="7663225" cy="3958681"/>
            <a:chOff x="6187734" y="2789853"/>
            <a:chExt cx="5500140" cy="2880869"/>
          </a:xfrm>
        </p:grpSpPr>
        <p:pic>
          <p:nvPicPr>
            <p:cNvPr id="5" name="Picture 24">
              <a:extLst>
                <a:ext uri="{FF2B5EF4-FFF2-40B4-BE49-F238E27FC236}">
                  <a16:creationId xmlns:a16="http://schemas.microsoft.com/office/drawing/2014/main" id="{E48DD3AC-B552-AA33-A2BA-AA363BB0E6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7734" y="3023896"/>
              <a:ext cx="5480586" cy="264682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 name="Rektangel: afrundede hjørner 5">
              <a:extLst>
                <a:ext uri="{FF2B5EF4-FFF2-40B4-BE49-F238E27FC236}">
                  <a16:creationId xmlns:a16="http://schemas.microsoft.com/office/drawing/2014/main" id="{CE394D02-3C43-E77E-C976-CCCCB50C7440}"/>
                </a:ext>
              </a:extLst>
            </p:cNvPr>
            <p:cNvSpPr/>
            <p:nvPr/>
          </p:nvSpPr>
          <p:spPr>
            <a:xfrm>
              <a:off x="8953065" y="2789853"/>
              <a:ext cx="2734809" cy="691532"/>
            </a:xfrm>
            <a:prstGeom prst="round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err="1">
                  <a:latin typeface="Arial" charset="0"/>
                  <a:ea typeface="Arial" charset="0"/>
                  <a:cs typeface="Arial" charset="0"/>
                </a:rPr>
                <a:t>Risiko</a:t>
              </a:r>
              <a:r>
                <a:rPr lang="en-GB" sz="2400" dirty="0">
                  <a:latin typeface="Arial" charset="0"/>
                  <a:ea typeface="Arial" charset="0"/>
                  <a:cs typeface="Arial" charset="0"/>
                </a:rPr>
                <a:t> for at </a:t>
              </a:r>
              <a:r>
                <a:rPr lang="en-GB" sz="2400" dirty="0" err="1">
                  <a:latin typeface="Arial" charset="0"/>
                  <a:ea typeface="Arial" charset="0"/>
                  <a:cs typeface="Arial" charset="0"/>
                </a:rPr>
                <a:t>få</a:t>
              </a:r>
              <a:r>
                <a:rPr lang="en-GB" sz="2400" dirty="0">
                  <a:latin typeface="Arial" charset="0"/>
                  <a:ea typeface="Arial" charset="0"/>
                  <a:cs typeface="Arial" charset="0"/>
                </a:rPr>
                <a:t> </a:t>
              </a:r>
              <a:r>
                <a:rPr lang="en-GB" sz="2400" dirty="0" err="1">
                  <a:latin typeface="Arial" charset="0"/>
                  <a:ea typeface="Arial" charset="0"/>
                  <a:cs typeface="Arial" charset="0"/>
                </a:rPr>
                <a:t>yverbetændelse</a:t>
              </a:r>
              <a:endParaRPr lang="en-GB" sz="2400" dirty="0">
                <a:latin typeface="Arial" charset="0"/>
                <a:ea typeface="Arial" charset="0"/>
                <a:cs typeface="Arial" charset="0"/>
              </a:endParaRPr>
            </a:p>
          </p:txBody>
        </p:sp>
      </p:grpSp>
    </p:spTree>
    <p:extLst>
      <p:ext uri="{BB962C8B-B14F-4D97-AF65-F5344CB8AC3E}">
        <p14:creationId xmlns:p14="http://schemas.microsoft.com/office/powerpoint/2010/main" val="3011848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1CED7-D624-40BD-B5B6-FD3A0C1C5D38}"/>
              </a:ext>
            </a:extLst>
          </p:cNvPr>
          <p:cNvSpPr>
            <a:spLocks noGrp="1"/>
          </p:cNvSpPr>
          <p:nvPr>
            <p:ph type="title"/>
          </p:nvPr>
        </p:nvSpPr>
        <p:spPr/>
        <p:txBody>
          <a:bodyPr/>
          <a:lstStyle/>
          <a:p>
            <a:r>
              <a:rPr lang="da-DK" altLang="da-DK" b="1" dirty="0"/>
              <a:t>Risikofaktorer på </a:t>
            </a:r>
            <a:r>
              <a:rPr lang="da-DK" altLang="da-DK" b="1" i="1" dirty="0"/>
              <a:t>ko-niveau</a:t>
            </a:r>
            <a:endParaRPr lang="da-DK" b="1" dirty="0"/>
          </a:p>
        </p:txBody>
      </p:sp>
      <p:sp>
        <p:nvSpPr>
          <p:cNvPr id="4" name="Content Placeholder 3">
            <a:extLst>
              <a:ext uri="{FF2B5EF4-FFF2-40B4-BE49-F238E27FC236}">
                <a16:creationId xmlns:a16="http://schemas.microsoft.com/office/drawing/2014/main" id="{6845A563-AEDC-1C25-AB38-3BA9AB7D3339}"/>
              </a:ext>
            </a:extLst>
          </p:cNvPr>
          <p:cNvSpPr>
            <a:spLocks noGrp="1"/>
          </p:cNvSpPr>
          <p:nvPr>
            <p:ph type="body" sz="quarter" idx="10"/>
          </p:nvPr>
        </p:nvSpPr>
        <p:spPr/>
        <p:txBody>
          <a:bodyPr/>
          <a:lstStyle/>
          <a:p>
            <a:pPr>
              <a:lnSpc>
                <a:spcPct val="130000"/>
              </a:lnSpc>
              <a:spcBef>
                <a:spcPct val="0"/>
              </a:spcBef>
              <a:buNone/>
            </a:pPr>
            <a:r>
              <a:rPr lang="da-DK" altLang="da-DK" dirty="0"/>
              <a:t>	        		        </a:t>
            </a:r>
          </a:p>
          <a:p>
            <a:pPr lvl="1">
              <a:lnSpc>
                <a:spcPct val="150000"/>
              </a:lnSpc>
              <a:spcBef>
                <a:spcPct val="0"/>
              </a:spcBef>
            </a:pPr>
            <a:r>
              <a:rPr lang="da-DK" altLang="da-DK" sz="2200" dirty="0"/>
              <a:t>Laktationsstadie</a:t>
            </a:r>
          </a:p>
          <a:p>
            <a:pPr lvl="1">
              <a:lnSpc>
                <a:spcPct val="150000"/>
              </a:lnSpc>
              <a:spcBef>
                <a:spcPct val="0"/>
              </a:spcBef>
            </a:pPr>
            <a:r>
              <a:rPr lang="da-DK" altLang="da-DK" sz="2200" dirty="0"/>
              <a:t>Alder/kælvningsnummer</a:t>
            </a:r>
          </a:p>
          <a:p>
            <a:pPr lvl="1">
              <a:lnSpc>
                <a:spcPct val="150000"/>
              </a:lnSpc>
              <a:spcBef>
                <a:spcPct val="0"/>
              </a:spcBef>
            </a:pPr>
            <a:r>
              <a:rPr lang="da-DK" altLang="da-DK" sz="2200" dirty="0"/>
              <a:t>Ydelsesniveau</a:t>
            </a:r>
          </a:p>
          <a:p>
            <a:pPr lvl="1">
              <a:lnSpc>
                <a:spcPct val="150000"/>
              </a:lnSpc>
              <a:spcBef>
                <a:spcPct val="0"/>
              </a:spcBef>
            </a:pPr>
            <a:r>
              <a:rPr lang="da-DK" altLang="da-DK" sz="2200" dirty="0"/>
              <a:t>Huld</a:t>
            </a:r>
          </a:p>
          <a:p>
            <a:pPr lvl="1">
              <a:lnSpc>
                <a:spcPct val="150000"/>
              </a:lnSpc>
              <a:spcBef>
                <a:spcPct val="0"/>
              </a:spcBef>
            </a:pPr>
            <a:r>
              <a:rPr lang="da-DK" altLang="da-DK" sz="2200" dirty="0">
                <a:solidFill>
                  <a:schemeClr val="accent2">
                    <a:lumMod val="60000"/>
                    <a:lumOff val="40000"/>
                  </a:schemeClr>
                </a:solidFill>
              </a:rPr>
              <a:t>Sygdomshistorik</a:t>
            </a:r>
          </a:p>
          <a:p>
            <a:endParaRPr lang="da-DK" dirty="0"/>
          </a:p>
        </p:txBody>
      </p:sp>
      <p:pic>
        <p:nvPicPr>
          <p:cNvPr id="6" name="Picture 40">
            <a:extLst>
              <a:ext uri="{FF2B5EF4-FFF2-40B4-BE49-F238E27FC236}">
                <a16:creationId xmlns:a16="http://schemas.microsoft.com/office/drawing/2014/main" id="{81EFC60B-56D7-4E50-B206-074CC18381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2815" y="3012707"/>
            <a:ext cx="2114932" cy="1313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6085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D9D498-2A88-4947-FFDF-2E07A2127B4C}"/>
              </a:ext>
            </a:extLst>
          </p:cNvPr>
          <p:cNvSpPr>
            <a:spLocks noGrp="1"/>
          </p:cNvSpPr>
          <p:nvPr>
            <p:ph type="title"/>
          </p:nvPr>
        </p:nvSpPr>
        <p:spPr/>
        <p:txBody>
          <a:bodyPr/>
          <a:lstStyle/>
          <a:p>
            <a:r>
              <a:rPr lang="da-DK" dirty="0"/>
              <a:t>Sandsynlighed for udfald – ikke 50/50</a:t>
            </a:r>
          </a:p>
        </p:txBody>
      </p:sp>
      <p:grpSp>
        <p:nvGrpSpPr>
          <p:cNvPr id="4" name="Gruppe 3">
            <a:extLst>
              <a:ext uri="{FF2B5EF4-FFF2-40B4-BE49-F238E27FC236}">
                <a16:creationId xmlns:a16="http://schemas.microsoft.com/office/drawing/2014/main" id="{9766CE22-378B-2773-EA39-1E4E2A766579}"/>
              </a:ext>
            </a:extLst>
          </p:cNvPr>
          <p:cNvGrpSpPr/>
          <p:nvPr/>
        </p:nvGrpSpPr>
        <p:grpSpPr>
          <a:xfrm>
            <a:off x="3175657" y="1810801"/>
            <a:ext cx="7722062" cy="4459371"/>
            <a:chOff x="6195958" y="1257687"/>
            <a:chExt cx="5862396" cy="3281344"/>
          </a:xfrm>
        </p:grpSpPr>
        <p:grpSp>
          <p:nvGrpSpPr>
            <p:cNvPr id="7" name="Gruppe 6">
              <a:extLst>
                <a:ext uri="{FF2B5EF4-FFF2-40B4-BE49-F238E27FC236}">
                  <a16:creationId xmlns:a16="http://schemas.microsoft.com/office/drawing/2014/main" id="{BCD673E3-22E7-B70E-92E0-1384F7A9DF97}"/>
                </a:ext>
              </a:extLst>
            </p:cNvPr>
            <p:cNvGrpSpPr/>
            <p:nvPr/>
          </p:nvGrpSpPr>
          <p:grpSpPr>
            <a:xfrm>
              <a:off x="6195958" y="1257687"/>
              <a:ext cx="5862396" cy="3281344"/>
              <a:chOff x="6107374" y="803623"/>
              <a:chExt cx="5862396" cy="3281344"/>
            </a:xfrm>
          </p:grpSpPr>
          <p:grpSp>
            <p:nvGrpSpPr>
              <p:cNvPr id="9" name="Group 43">
                <a:extLst>
                  <a:ext uri="{FF2B5EF4-FFF2-40B4-BE49-F238E27FC236}">
                    <a16:creationId xmlns:a16="http://schemas.microsoft.com/office/drawing/2014/main" id="{965AE565-4C89-45AA-E5B6-F9BB64DA2F32}"/>
                  </a:ext>
                </a:extLst>
              </p:cNvPr>
              <p:cNvGrpSpPr>
                <a:grpSpLocks/>
              </p:cNvGrpSpPr>
              <p:nvPr/>
            </p:nvGrpSpPr>
            <p:grpSpPr bwMode="auto">
              <a:xfrm>
                <a:off x="6107374" y="1052993"/>
                <a:ext cx="5862396" cy="2824594"/>
                <a:chOff x="818" y="1759"/>
                <a:chExt cx="5354" cy="1967"/>
              </a:xfrm>
            </p:grpSpPr>
            <p:sp>
              <p:nvSpPr>
                <p:cNvPr id="11" name="Text Box 10">
                  <a:extLst>
                    <a:ext uri="{FF2B5EF4-FFF2-40B4-BE49-F238E27FC236}">
                      <a16:creationId xmlns:a16="http://schemas.microsoft.com/office/drawing/2014/main" id="{8CAABA86-18E2-2049-1B8D-F9169CF0FB46}"/>
                    </a:ext>
                  </a:extLst>
                </p:cNvPr>
                <p:cNvSpPr txBox="1">
                  <a:spLocks noChangeArrowheads="1"/>
                </p:cNvSpPr>
                <p:nvPr/>
              </p:nvSpPr>
              <p:spPr bwMode="auto">
                <a:xfrm>
                  <a:off x="818" y="2473"/>
                  <a:ext cx="1326"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DK" sz="2400" dirty="0" err="1">
                      <a:solidFill>
                        <a:schemeClr val="accent1"/>
                      </a:solidFill>
                    </a:rPr>
                    <a:t>Mælkefeber</a:t>
                  </a:r>
                  <a:endParaRPr lang="en-US" altLang="en-DK" sz="2400" dirty="0">
                    <a:solidFill>
                      <a:schemeClr val="accent1"/>
                    </a:solidFill>
                  </a:endParaRPr>
                </a:p>
              </p:txBody>
            </p:sp>
            <p:sp>
              <p:nvSpPr>
                <p:cNvPr id="12" name="Text Box 12">
                  <a:extLst>
                    <a:ext uri="{FF2B5EF4-FFF2-40B4-BE49-F238E27FC236}">
                      <a16:creationId xmlns:a16="http://schemas.microsoft.com/office/drawing/2014/main" id="{7CC765F7-276F-22AA-1304-0606CFC6A964}"/>
                    </a:ext>
                  </a:extLst>
                </p:cNvPr>
                <p:cNvSpPr txBox="1">
                  <a:spLocks noChangeArrowheads="1"/>
                </p:cNvSpPr>
                <p:nvPr/>
              </p:nvSpPr>
              <p:spPr bwMode="auto">
                <a:xfrm>
                  <a:off x="2070" y="3363"/>
                  <a:ext cx="1941"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DK" sz="2400" err="1">
                      <a:solidFill>
                        <a:schemeClr val="accent1"/>
                      </a:solidFill>
                    </a:rPr>
                    <a:t>Kælvningsbesvær</a:t>
                  </a:r>
                  <a:endParaRPr lang="en-US" altLang="en-DK" sz="2400">
                    <a:solidFill>
                      <a:schemeClr val="accent1"/>
                    </a:solidFill>
                  </a:endParaRPr>
                </a:p>
              </p:txBody>
            </p:sp>
            <p:sp>
              <p:nvSpPr>
                <p:cNvPr id="13" name="Text Box 13">
                  <a:extLst>
                    <a:ext uri="{FF2B5EF4-FFF2-40B4-BE49-F238E27FC236}">
                      <a16:creationId xmlns:a16="http://schemas.microsoft.com/office/drawing/2014/main" id="{D1EB9E74-E50E-8154-AC87-0E74AC0DE370}"/>
                    </a:ext>
                  </a:extLst>
                </p:cNvPr>
                <p:cNvSpPr txBox="1">
                  <a:spLocks noChangeArrowheads="1"/>
                </p:cNvSpPr>
                <p:nvPr/>
              </p:nvSpPr>
              <p:spPr bwMode="auto">
                <a:xfrm>
                  <a:off x="2310" y="2979"/>
                  <a:ext cx="1049"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DK" sz="2400" dirty="0" err="1">
                      <a:solidFill>
                        <a:schemeClr val="accent1"/>
                      </a:solidFill>
                    </a:rPr>
                    <a:t>Efterbyrd</a:t>
                  </a:r>
                  <a:endParaRPr lang="en-US" altLang="en-DK" sz="2400" dirty="0">
                    <a:solidFill>
                      <a:schemeClr val="accent1"/>
                    </a:solidFill>
                  </a:endParaRPr>
                </a:p>
              </p:txBody>
            </p:sp>
            <p:sp>
              <p:nvSpPr>
                <p:cNvPr id="14" name="Text Box 14">
                  <a:extLst>
                    <a:ext uri="{FF2B5EF4-FFF2-40B4-BE49-F238E27FC236}">
                      <a16:creationId xmlns:a16="http://schemas.microsoft.com/office/drawing/2014/main" id="{0A7D2C8C-7E51-070F-29E3-A670B9429EC2}"/>
                    </a:ext>
                  </a:extLst>
                </p:cNvPr>
                <p:cNvSpPr txBox="1">
                  <a:spLocks noChangeArrowheads="1"/>
                </p:cNvSpPr>
                <p:nvPr/>
              </p:nvSpPr>
              <p:spPr bwMode="auto">
                <a:xfrm>
                  <a:off x="4377" y="2141"/>
                  <a:ext cx="793"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DK" sz="2400" dirty="0">
                      <a:solidFill>
                        <a:schemeClr val="accent1"/>
                      </a:solidFill>
                    </a:rPr>
                    <a:t>Ketose</a:t>
                  </a:r>
                </a:p>
              </p:txBody>
            </p:sp>
            <p:sp>
              <p:nvSpPr>
                <p:cNvPr id="15" name="Text Box 15">
                  <a:extLst>
                    <a:ext uri="{FF2B5EF4-FFF2-40B4-BE49-F238E27FC236}">
                      <a16:creationId xmlns:a16="http://schemas.microsoft.com/office/drawing/2014/main" id="{4065F5DB-A178-CCAB-209B-2A10D41FFB4C}"/>
                    </a:ext>
                  </a:extLst>
                </p:cNvPr>
                <p:cNvSpPr txBox="1">
                  <a:spLocks noChangeArrowheads="1"/>
                </p:cNvSpPr>
                <p:nvPr/>
              </p:nvSpPr>
              <p:spPr bwMode="auto">
                <a:xfrm>
                  <a:off x="4366" y="2553"/>
                  <a:ext cx="1453"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DK" sz="2400">
                      <a:solidFill>
                        <a:schemeClr val="accent1"/>
                      </a:solidFill>
                    </a:rPr>
                    <a:t>Løbedrejning</a:t>
                  </a:r>
                </a:p>
              </p:txBody>
            </p:sp>
            <p:sp>
              <p:nvSpPr>
                <p:cNvPr id="16" name="Text Box 16">
                  <a:extLst>
                    <a:ext uri="{FF2B5EF4-FFF2-40B4-BE49-F238E27FC236}">
                      <a16:creationId xmlns:a16="http://schemas.microsoft.com/office/drawing/2014/main" id="{2B24D705-3C52-796D-7608-25DB3CCA1617}"/>
                    </a:ext>
                  </a:extLst>
                </p:cNvPr>
                <p:cNvSpPr txBox="1">
                  <a:spLocks noChangeArrowheads="1"/>
                </p:cNvSpPr>
                <p:nvPr/>
              </p:nvSpPr>
              <p:spPr bwMode="auto">
                <a:xfrm>
                  <a:off x="4422" y="1759"/>
                  <a:ext cx="899"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DK" sz="2400">
                      <a:solidFill>
                        <a:schemeClr val="accent1"/>
                      </a:solidFill>
                    </a:rPr>
                    <a:t>Mastitis</a:t>
                  </a:r>
                </a:p>
              </p:txBody>
            </p:sp>
            <p:sp>
              <p:nvSpPr>
                <p:cNvPr id="17" name="Rectangle 17">
                  <a:extLst>
                    <a:ext uri="{FF2B5EF4-FFF2-40B4-BE49-F238E27FC236}">
                      <a16:creationId xmlns:a16="http://schemas.microsoft.com/office/drawing/2014/main" id="{469B6EEB-9CDF-1A12-7034-98A51F23647C}"/>
                    </a:ext>
                  </a:extLst>
                </p:cNvPr>
                <p:cNvSpPr>
                  <a:spLocks noChangeArrowheads="1"/>
                </p:cNvSpPr>
                <p:nvPr/>
              </p:nvSpPr>
              <p:spPr bwMode="auto">
                <a:xfrm>
                  <a:off x="4236" y="2935"/>
                  <a:ext cx="1840" cy="791"/>
                </a:xfrm>
                <a:prstGeom prst="rect">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DK" sz="1800">
                    <a:solidFill>
                      <a:schemeClr val="accent1"/>
                    </a:solidFill>
                  </a:endParaRPr>
                </a:p>
              </p:txBody>
            </p:sp>
            <p:sp>
              <p:nvSpPr>
                <p:cNvPr id="18" name="Line 18">
                  <a:extLst>
                    <a:ext uri="{FF2B5EF4-FFF2-40B4-BE49-F238E27FC236}">
                      <a16:creationId xmlns:a16="http://schemas.microsoft.com/office/drawing/2014/main" id="{F0F1AB85-998B-2547-AFC6-330ACD14F401}"/>
                    </a:ext>
                  </a:extLst>
                </p:cNvPr>
                <p:cNvSpPr>
                  <a:spLocks noChangeShapeType="1"/>
                </p:cNvSpPr>
                <p:nvPr/>
              </p:nvSpPr>
              <p:spPr bwMode="auto">
                <a:xfrm>
                  <a:off x="2022" y="2725"/>
                  <a:ext cx="144" cy="62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DK">
                    <a:solidFill>
                      <a:schemeClr val="accent1"/>
                    </a:solidFill>
                  </a:endParaRPr>
                </a:p>
              </p:txBody>
            </p:sp>
            <p:sp>
              <p:nvSpPr>
                <p:cNvPr id="19" name="Line 20">
                  <a:extLst>
                    <a:ext uri="{FF2B5EF4-FFF2-40B4-BE49-F238E27FC236}">
                      <a16:creationId xmlns:a16="http://schemas.microsoft.com/office/drawing/2014/main" id="{EEEE6000-1761-212B-CB09-5323117136ED}"/>
                    </a:ext>
                  </a:extLst>
                </p:cNvPr>
                <p:cNvSpPr>
                  <a:spLocks noChangeShapeType="1"/>
                </p:cNvSpPr>
                <p:nvPr/>
              </p:nvSpPr>
              <p:spPr bwMode="auto">
                <a:xfrm>
                  <a:off x="2118" y="2725"/>
                  <a:ext cx="528" cy="9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DK">
                    <a:solidFill>
                      <a:schemeClr val="accent1"/>
                    </a:solidFill>
                  </a:endParaRPr>
                </a:p>
              </p:txBody>
            </p:sp>
            <p:sp>
              <p:nvSpPr>
                <p:cNvPr id="20" name="Line 21">
                  <a:extLst>
                    <a:ext uri="{FF2B5EF4-FFF2-40B4-BE49-F238E27FC236}">
                      <a16:creationId xmlns:a16="http://schemas.microsoft.com/office/drawing/2014/main" id="{59715A43-39BB-FC54-1943-06E06CA66DAD}"/>
                    </a:ext>
                  </a:extLst>
                </p:cNvPr>
                <p:cNvSpPr>
                  <a:spLocks noChangeShapeType="1"/>
                </p:cNvSpPr>
                <p:nvPr/>
              </p:nvSpPr>
              <p:spPr bwMode="auto">
                <a:xfrm flipV="1">
                  <a:off x="2358" y="3205"/>
                  <a:ext cx="96"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DK">
                    <a:solidFill>
                      <a:schemeClr val="accent1"/>
                    </a:solidFill>
                  </a:endParaRPr>
                </a:p>
              </p:txBody>
            </p:sp>
            <p:sp>
              <p:nvSpPr>
                <p:cNvPr id="21" name="Line 22">
                  <a:extLst>
                    <a:ext uri="{FF2B5EF4-FFF2-40B4-BE49-F238E27FC236}">
                      <a16:creationId xmlns:a16="http://schemas.microsoft.com/office/drawing/2014/main" id="{D39DCFB2-1B9E-BB4A-DBB4-DA51B32B8C41}"/>
                    </a:ext>
                  </a:extLst>
                </p:cNvPr>
                <p:cNvSpPr>
                  <a:spLocks noChangeShapeType="1"/>
                </p:cNvSpPr>
                <p:nvPr/>
              </p:nvSpPr>
              <p:spPr bwMode="auto">
                <a:xfrm flipV="1">
                  <a:off x="2118" y="2478"/>
                  <a:ext cx="2214" cy="19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DK">
                    <a:solidFill>
                      <a:schemeClr val="accent1"/>
                    </a:solidFill>
                  </a:endParaRPr>
                </a:p>
              </p:txBody>
            </p:sp>
            <p:sp>
              <p:nvSpPr>
                <p:cNvPr id="22" name="Line 23">
                  <a:extLst>
                    <a:ext uri="{FF2B5EF4-FFF2-40B4-BE49-F238E27FC236}">
                      <a16:creationId xmlns:a16="http://schemas.microsoft.com/office/drawing/2014/main" id="{4C1C8B92-8A5D-64EA-40D4-BE748DE37223}"/>
                    </a:ext>
                  </a:extLst>
                </p:cNvPr>
                <p:cNvSpPr>
                  <a:spLocks noChangeShapeType="1"/>
                </p:cNvSpPr>
                <p:nvPr/>
              </p:nvSpPr>
              <p:spPr bwMode="auto">
                <a:xfrm flipV="1">
                  <a:off x="3096" y="2568"/>
                  <a:ext cx="1236" cy="27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DK">
                    <a:solidFill>
                      <a:schemeClr val="accent1"/>
                    </a:solidFill>
                  </a:endParaRPr>
                </a:p>
              </p:txBody>
            </p:sp>
            <p:sp>
              <p:nvSpPr>
                <p:cNvPr id="23" name="Line 24">
                  <a:extLst>
                    <a:ext uri="{FF2B5EF4-FFF2-40B4-BE49-F238E27FC236}">
                      <a16:creationId xmlns:a16="http://schemas.microsoft.com/office/drawing/2014/main" id="{F99189B5-2BF7-030C-1242-F2F960B4EAB3}"/>
                    </a:ext>
                  </a:extLst>
                </p:cNvPr>
                <p:cNvSpPr>
                  <a:spLocks noChangeShapeType="1"/>
                </p:cNvSpPr>
                <p:nvPr/>
              </p:nvSpPr>
              <p:spPr bwMode="auto">
                <a:xfrm>
                  <a:off x="4718" y="2338"/>
                  <a:ext cx="0" cy="24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DK">
                    <a:solidFill>
                      <a:schemeClr val="accent1"/>
                    </a:solidFill>
                  </a:endParaRPr>
                </a:p>
              </p:txBody>
            </p:sp>
            <p:sp>
              <p:nvSpPr>
                <p:cNvPr id="24" name="Line 26">
                  <a:extLst>
                    <a:ext uri="{FF2B5EF4-FFF2-40B4-BE49-F238E27FC236}">
                      <a16:creationId xmlns:a16="http://schemas.microsoft.com/office/drawing/2014/main" id="{0AEFEC7E-3548-7B73-577C-A517021F1018}"/>
                    </a:ext>
                  </a:extLst>
                </p:cNvPr>
                <p:cNvSpPr>
                  <a:spLocks noChangeShapeType="1"/>
                </p:cNvSpPr>
                <p:nvPr/>
              </p:nvSpPr>
              <p:spPr bwMode="auto">
                <a:xfrm flipV="1">
                  <a:off x="2118" y="1933"/>
                  <a:ext cx="2259" cy="6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DK">
                    <a:solidFill>
                      <a:schemeClr val="accent1"/>
                    </a:solidFill>
                  </a:endParaRPr>
                </a:p>
              </p:txBody>
            </p:sp>
            <p:sp>
              <p:nvSpPr>
                <p:cNvPr id="25" name="Line 27">
                  <a:extLst>
                    <a:ext uri="{FF2B5EF4-FFF2-40B4-BE49-F238E27FC236}">
                      <a16:creationId xmlns:a16="http://schemas.microsoft.com/office/drawing/2014/main" id="{0425C05F-E756-72C3-8340-3AB4A29F9781}"/>
                    </a:ext>
                  </a:extLst>
                </p:cNvPr>
                <p:cNvSpPr>
                  <a:spLocks noChangeShapeType="1"/>
                </p:cNvSpPr>
                <p:nvPr/>
              </p:nvSpPr>
              <p:spPr bwMode="auto">
                <a:xfrm flipV="1">
                  <a:off x="3271" y="2659"/>
                  <a:ext cx="1061" cy="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DK">
                    <a:solidFill>
                      <a:schemeClr val="accent1"/>
                    </a:solidFill>
                  </a:endParaRPr>
                </a:p>
              </p:txBody>
            </p:sp>
            <p:sp>
              <p:nvSpPr>
                <p:cNvPr id="26" name="Line 28">
                  <a:extLst>
                    <a:ext uri="{FF2B5EF4-FFF2-40B4-BE49-F238E27FC236}">
                      <a16:creationId xmlns:a16="http://schemas.microsoft.com/office/drawing/2014/main" id="{0BD7ADD1-DFDF-C391-4F60-912B82620C16}"/>
                    </a:ext>
                  </a:extLst>
                </p:cNvPr>
                <p:cNvSpPr>
                  <a:spLocks noChangeShapeType="1"/>
                </p:cNvSpPr>
                <p:nvPr/>
              </p:nvSpPr>
              <p:spPr bwMode="auto">
                <a:xfrm>
                  <a:off x="2070" y="2725"/>
                  <a:ext cx="288" cy="2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DK">
                    <a:solidFill>
                      <a:schemeClr val="accent1"/>
                    </a:solidFill>
                  </a:endParaRPr>
                </a:p>
              </p:txBody>
            </p:sp>
            <p:sp>
              <p:nvSpPr>
                <p:cNvPr id="27" name="Text Box 29">
                  <a:extLst>
                    <a:ext uri="{FF2B5EF4-FFF2-40B4-BE49-F238E27FC236}">
                      <a16:creationId xmlns:a16="http://schemas.microsoft.com/office/drawing/2014/main" id="{EF3840C9-F500-D584-718E-31C41AB62BA3}"/>
                    </a:ext>
                  </a:extLst>
                </p:cNvPr>
                <p:cNvSpPr txBox="1">
                  <a:spLocks noChangeArrowheads="1"/>
                </p:cNvSpPr>
                <p:nvPr/>
              </p:nvSpPr>
              <p:spPr bwMode="auto">
                <a:xfrm>
                  <a:off x="2648" y="2718"/>
                  <a:ext cx="498"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DK" sz="2400">
                      <a:solidFill>
                        <a:schemeClr val="accent1"/>
                      </a:solidFill>
                    </a:rPr>
                    <a:t>Bør</a:t>
                  </a:r>
                </a:p>
              </p:txBody>
            </p:sp>
            <p:sp>
              <p:nvSpPr>
                <p:cNvPr id="28" name="Text Box 30">
                  <a:extLst>
                    <a:ext uri="{FF2B5EF4-FFF2-40B4-BE49-F238E27FC236}">
                      <a16:creationId xmlns:a16="http://schemas.microsoft.com/office/drawing/2014/main" id="{687827E0-399C-FD39-453C-428F522C1840}"/>
                    </a:ext>
                  </a:extLst>
                </p:cNvPr>
                <p:cNvSpPr txBox="1">
                  <a:spLocks noChangeArrowheads="1"/>
                </p:cNvSpPr>
                <p:nvPr/>
              </p:nvSpPr>
              <p:spPr bwMode="auto">
                <a:xfrm>
                  <a:off x="4332" y="2961"/>
                  <a:ext cx="1840"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DK" sz="2400">
                      <a:solidFill>
                        <a:schemeClr val="accent1"/>
                      </a:solidFill>
                    </a:rPr>
                    <a:t>Digital Dermatitis</a:t>
                  </a:r>
                </a:p>
              </p:txBody>
            </p:sp>
            <p:sp>
              <p:nvSpPr>
                <p:cNvPr id="29" name="Text Box 31">
                  <a:extLst>
                    <a:ext uri="{FF2B5EF4-FFF2-40B4-BE49-F238E27FC236}">
                      <a16:creationId xmlns:a16="http://schemas.microsoft.com/office/drawing/2014/main" id="{785F960C-C153-844A-6C60-7760CDE7C7BD}"/>
                    </a:ext>
                  </a:extLst>
                </p:cNvPr>
                <p:cNvSpPr txBox="1">
                  <a:spLocks noChangeArrowheads="1"/>
                </p:cNvSpPr>
                <p:nvPr/>
              </p:nvSpPr>
              <p:spPr bwMode="auto">
                <a:xfrm>
                  <a:off x="4332" y="3206"/>
                  <a:ext cx="1566"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DK" sz="2400" err="1">
                      <a:solidFill>
                        <a:schemeClr val="accent1"/>
                      </a:solidFill>
                    </a:rPr>
                    <a:t>Klovbrandbyld</a:t>
                  </a:r>
                  <a:endParaRPr lang="en-US" altLang="en-DK" sz="2400">
                    <a:solidFill>
                      <a:schemeClr val="accent1"/>
                    </a:solidFill>
                  </a:endParaRPr>
                </a:p>
              </p:txBody>
            </p:sp>
            <p:sp>
              <p:nvSpPr>
                <p:cNvPr id="30" name="Text Box 32">
                  <a:extLst>
                    <a:ext uri="{FF2B5EF4-FFF2-40B4-BE49-F238E27FC236}">
                      <a16:creationId xmlns:a16="http://schemas.microsoft.com/office/drawing/2014/main" id="{9C0EB423-C02E-3F4D-EB87-55016AFDEE56}"/>
                    </a:ext>
                  </a:extLst>
                </p:cNvPr>
                <p:cNvSpPr txBox="1">
                  <a:spLocks noChangeArrowheads="1"/>
                </p:cNvSpPr>
                <p:nvPr/>
              </p:nvSpPr>
              <p:spPr bwMode="auto">
                <a:xfrm>
                  <a:off x="4332" y="3433"/>
                  <a:ext cx="900"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DK" sz="2400">
                      <a:solidFill>
                        <a:schemeClr val="accent1"/>
                      </a:solidFill>
                    </a:rPr>
                    <a:t>Sålesår</a:t>
                  </a:r>
                </a:p>
              </p:txBody>
            </p:sp>
            <p:sp>
              <p:nvSpPr>
                <p:cNvPr id="31" name="Text Box 36">
                  <a:extLst>
                    <a:ext uri="{FF2B5EF4-FFF2-40B4-BE49-F238E27FC236}">
                      <a16:creationId xmlns:a16="http://schemas.microsoft.com/office/drawing/2014/main" id="{E511849F-D120-DF2D-D989-97B5390F131A}"/>
                    </a:ext>
                  </a:extLst>
                </p:cNvPr>
                <p:cNvSpPr txBox="1">
                  <a:spLocks noChangeArrowheads="1"/>
                </p:cNvSpPr>
                <p:nvPr/>
              </p:nvSpPr>
              <p:spPr bwMode="auto">
                <a:xfrm>
                  <a:off x="2451" y="2835"/>
                  <a:ext cx="226"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DK" sz="1800" b="1" dirty="0">
                      <a:solidFill>
                        <a:srgbClr val="FF0000"/>
                      </a:solidFill>
                    </a:rPr>
                    <a:t>5</a:t>
                  </a:r>
                </a:p>
              </p:txBody>
            </p:sp>
          </p:grpSp>
          <p:sp>
            <p:nvSpPr>
              <p:cNvPr id="10" name="Rektangel 9">
                <a:extLst>
                  <a:ext uri="{FF2B5EF4-FFF2-40B4-BE49-F238E27FC236}">
                    <a16:creationId xmlns:a16="http://schemas.microsoft.com/office/drawing/2014/main" id="{4AD17B62-EDC1-D6B5-36E3-77AEFD4E07AB}"/>
                  </a:ext>
                </a:extLst>
              </p:cNvPr>
              <p:cNvSpPr/>
              <p:nvPr/>
            </p:nvSpPr>
            <p:spPr>
              <a:xfrm>
                <a:off x="6215411" y="803623"/>
                <a:ext cx="5553043" cy="32813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err="1">
                  <a:solidFill>
                    <a:schemeClr val="accent1"/>
                  </a:solidFill>
                  <a:latin typeface="Arial" charset="0"/>
                  <a:ea typeface="Arial" charset="0"/>
                  <a:cs typeface="Arial" charset="0"/>
                </a:endParaRPr>
              </a:p>
            </p:txBody>
          </p:sp>
        </p:grpSp>
        <p:sp>
          <p:nvSpPr>
            <p:cNvPr id="6" name="Line 21">
              <a:extLst>
                <a:ext uri="{FF2B5EF4-FFF2-40B4-BE49-F238E27FC236}">
                  <a16:creationId xmlns:a16="http://schemas.microsoft.com/office/drawing/2014/main" id="{A02F549E-DB10-7527-AB9C-4C71194C353C}"/>
                </a:ext>
              </a:extLst>
            </p:cNvPr>
            <p:cNvSpPr>
              <a:spLocks noChangeShapeType="1"/>
            </p:cNvSpPr>
            <p:nvPr/>
          </p:nvSpPr>
          <p:spPr bwMode="auto">
            <a:xfrm flipV="1">
              <a:off x="8134577" y="3050029"/>
              <a:ext cx="105116" cy="27571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DK">
                <a:solidFill>
                  <a:schemeClr val="accent1"/>
                </a:solidFill>
              </a:endParaRPr>
            </a:p>
          </p:txBody>
        </p:sp>
      </p:grpSp>
      <p:sp>
        <p:nvSpPr>
          <p:cNvPr id="32" name="Billedforklaring: bøjet streg 31">
            <a:extLst>
              <a:ext uri="{FF2B5EF4-FFF2-40B4-BE49-F238E27FC236}">
                <a16:creationId xmlns:a16="http://schemas.microsoft.com/office/drawing/2014/main" id="{AFC0F270-9655-3FC3-D958-222499A88258}"/>
              </a:ext>
            </a:extLst>
          </p:cNvPr>
          <p:cNvSpPr/>
          <p:nvPr/>
        </p:nvSpPr>
        <p:spPr>
          <a:xfrm>
            <a:off x="934606" y="1825570"/>
            <a:ext cx="3249827" cy="1269640"/>
          </a:xfrm>
          <a:prstGeom prst="borderCallout2">
            <a:avLst>
              <a:gd name="adj1" fmla="val 54165"/>
              <a:gd name="adj2" fmla="val 101901"/>
              <a:gd name="adj3" fmla="val 95149"/>
              <a:gd name="adj4" fmla="val 126900"/>
              <a:gd name="adj5" fmla="val 190497"/>
              <a:gd name="adj6" fmla="val 150611"/>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GB" dirty="0" err="1">
                <a:latin typeface="Arial" charset="0"/>
                <a:ea typeface="Arial" charset="0"/>
                <a:cs typeface="Arial" charset="0"/>
              </a:rPr>
              <a:t>Risiko</a:t>
            </a:r>
            <a:r>
              <a:rPr lang="en-GB" dirty="0">
                <a:latin typeface="Arial" charset="0"/>
                <a:ea typeface="Arial" charset="0"/>
                <a:cs typeface="Arial" charset="0"/>
              </a:rPr>
              <a:t> for </a:t>
            </a:r>
            <a:r>
              <a:rPr lang="en-GB" dirty="0" err="1">
                <a:latin typeface="Arial" charset="0"/>
                <a:ea typeface="Arial" charset="0"/>
                <a:cs typeface="Arial" charset="0"/>
              </a:rPr>
              <a:t>børbetændelse</a:t>
            </a:r>
            <a:r>
              <a:rPr lang="en-GB" dirty="0">
                <a:latin typeface="Arial" charset="0"/>
                <a:ea typeface="Arial" charset="0"/>
                <a:cs typeface="Arial" charset="0"/>
              </a:rPr>
              <a:t> er </a:t>
            </a:r>
            <a:br>
              <a:rPr lang="en-GB" dirty="0">
                <a:latin typeface="Arial" charset="0"/>
                <a:ea typeface="Arial" charset="0"/>
                <a:cs typeface="Arial" charset="0"/>
              </a:rPr>
            </a:br>
            <a:r>
              <a:rPr lang="en-GB" b="1" dirty="0">
                <a:latin typeface="Arial" charset="0"/>
                <a:ea typeface="Arial" charset="0"/>
                <a:cs typeface="Arial" charset="0"/>
              </a:rPr>
              <a:t>5</a:t>
            </a:r>
            <a:r>
              <a:rPr lang="en-GB" dirty="0">
                <a:latin typeface="Arial" charset="0"/>
                <a:ea typeface="Arial" charset="0"/>
                <a:cs typeface="Arial" charset="0"/>
              </a:rPr>
              <a:t> </a:t>
            </a:r>
            <a:r>
              <a:rPr lang="en-GB" dirty="0" err="1">
                <a:latin typeface="Arial" charset="0"/>
                <a:ea typeface="Arial" charset="0"/>
                <a:cs typeface="Arial" charset="0"/>
              </a:rPr>
              <a:t>gange</a:t>
            </a:r>
            <a:r>
              <a:rPr lang="en-GB" dirty="0">
                <a:latin typeface="Arial" charset="0"/>
                <a:ea typeface="Arial" charset="0"/>
                <a:cs typeface="Arial" charset="0"/>
              </a:rPr>
              <a:t> </a:t>
            </a:r>
            <a:r>
              <a:rPr lang="en-GB" dirty="0" err="1">
                <a:latin typeface="Arial" charset="0"/>
                <a:ea typeface="Arial" charset="0"/>
                <a:cs typeface="Arial" charset="0"/>
              </a:rPr>
              <a:t>større</a:t>
            </a:r>
            <a:r>
              <a:rPr lang="en-GB" dirty="0">
                <a:latin typeface="Arial" charset="0"/>
                <a:ea typeface="Arial" charset="0"/>
                <a:cs typeface="Arial" charset="0"/>
              </a:rPr>
              <a:t> </a:t>
            </a:r>
            <a:r>
              <a:rPr lang="en-GB" dirty="0" err="1">
                <a:latin typeface="Arial" charset="0"/>
                <a:ea typeface="Arial" charset="0"/>
                <a:cs typeface="Arial" charset="0"/>
              </a:rPr>
              <a:t>hvis</a:t>
            </a:r>
            <a:r>
              <a:rPr lang="en-GB" dirty="0">
                <a:latin typeface="Arial" charset="0"/>
                <a:ea typeface="Arial" charset="0"/>
                <a:cs typeface="Arial" charset="0"/>
              </a:rPr>
              <a:t> </a:t>
            </a:r>
            <a:r>
              <a:rPr lang="en-GB" dirty="0" err="1">
                <a:latin typeface="Arial" charset="0"/>
                <a:ea typeface="Arial" charset="0"/>
                <a:cs typeface="Arial" charset="0"/>
              </a:rPr>
              <a:t>koen</a:t>
            </a:r>
            <a:r>
              <a:rPr lang="en-GB" dirty="0">
                <a:latin typeface="Arial" charset="0"/>
                <a:ea typeface="Arial" charset="0"/>
                <a:cs typeface="Arial" charset="0"/>
              </a:rPr>
              <a:t> </a:t>
            </a:r>
            <a:r>
              <a:rPr lang="en-GB" dirty="0" err="1">
                <a:latin typeface="Arial" charset="0"/>
                <a:ea typeface="Arial" charset="0"/>
                <a:cs typeface="Arial" charset="0"/>
              </a:rPr>
              <a:t>har</a:t>
            </a:r>
            <a:r>
              <a:rPr lang="en-GB" dirty="0">
                <a:latin typeface="Arial" charset="0"/>
                <a:ea typeface="Arial" charset="0"/>
                <a:cs typeface="Arial" charset="0"/>
              </a:rPr>
              <a:t> haft </a:t>
            </a:r>
            <a:r>
              <a:rPr lang="en-GB" dirty="0" err="1">
                <a:latin typeface="Arial" charset="0"/>
                <a:ea typeface="Arial" charset="0"/>
                <a:cs typeface="Arial" charset="0"/>
              </a:rPr>
              <a:t>tilbageholdt</a:t>
            </a:r>
            <a:r>
              <a:rPr lang="en-GB" dirty="0">
                <a:latin typeface="Arial" charset="0"/>
                <a:ea typeface="Arial" charset="0"/>
                <a:cs typeface="Arial" charset="0"/>
              </a:rPr>
              <a:t> </a:t>
            </a:r>
            <a:r>
              <a:rPr lang="en-GB" dirty="0" err="1">
                <a:latin typeface="Arial" charset="0"/>
                <a:ea typeface="Arial" charset="0"/>
                <a:cs typeface="Arial" charset="0"/>
              </a:rPr>
              <a:t>efterbyrd</a:t>
            </a:r>
            <a:endParaRPr lang="en-GB" dirty="0">
              <a:latin typeface="Arial" charset="0"/>
              <a:ea typeface="Arial" charset="0"/>
              <a:cs typeface="Arial" charset="0"/>
            </a:endParaRPr>
          </a:p>
        </p:txBody>
      </p:sp>
    </p:spTree>
    <p:extLst>
      <p:ext uri="{BB962C8B-B14F-4D97-AF65-F5344CB8AC3E}">
        <p14:creationId xmlns:p14="http://schemas.microsoft.com/office/powerpoint/2010/main" val="1211174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31">
            <a:extLst>
              <a:ext uri="{FF2B5EF4-FFF2-40B4-BE49-F238E27FC236}">
                <a16:creationId xmlns:a16="http://schemas.microsoft.com/office/drawing/2014/main" id="{D10F129C-6759-41DB-A49B-ABF172301D5A}"/>
              </a:ext>
            </a:extLst>
          </p:cNvPr>
          <p:cNvSpPr txBox="1">
            <a:spLocks noChangeArrowheads="1"/>
          </p:cNvSpPr>
          <p:nvPr/>
        </p:nvSpPr>
        <p:spPr bwMode="auto">
          <a:xfrm>
            <a:off x="4111629" y="1643121"/>
            <a:ext cx="24463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da-DK" sz="1800" b="1" dirty="0">
                <a:solidFill>
                  <a:srgbClr val="C00000"/>
                </a:solidFill>
              </a:rPr>
              <a:t>Såleblødning →</a:t>
            </a:r>
          </a:p>
        </p:txBody>
      </p:sp>
      <p:sp>
        <p:nvSpPr>
          <p:cNvPr id="23" name="Text Box 31">
            <a:extLst>
              <a:ext uri="{FF2B5EF4-FFF2-40B4-BE49-F238E27FC236}">
                <a16:creationId xmlns:a16="http://schemas.microsoft.com/office/drawing/2014/main" id="{A406B8C3-C28D-3480-B785-B5C2748AA32D}"/>
              </a:ext>
            </a:extLst>
          </p:cNvPr>
          <p:cNvSpPr txBox="1">
            <a:spLocks noChangeArrowheads="1"/>
          </p:cNvSpPr>
          <p:nvPr/>
        </p:nvSpPr>
        <p:spPr bwMode="auto">
          <a:xfrm>
            <a:off x="10906666" y="3869630"/>
            <a:ext cx="145089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da-DK" altLang="da-DK" sz="1200" b="1" dirty="0"/>
              <a:t>_____  = Rask</a:t>
            </a:r>
          </a:p>
          <a:p>
            <a:pPr eaLnBrk="1" hangingPunct="1">
              <a:spcBef>
                <a:spcPct val="50000"/>
              </a:spcBef>
            </a:pPr>
            <a:r>
              <a:rPr lang="da-DK" altLang="da-DK" sz="1200" b="1" dirty="0"/>
              <a:t>_ _ _ _ = Halt</a:t>
            </a:r>
          </a:p>
        </p:txBody>
      </p:sp>
      <p:pic>
        <p:nvPicPr>
          <p:cNvPr id="24" name="Picture 26">
            <a:extLst>
              <a:ext uri="{FF2B5EF4-FFF2-40B4-BE49-F238E27FC236}">
                <a16:creationId xmlns:a16="http://schemas.microsoft.com/office/drawing/2014/main" id="{3078A795-4343-BA9B-740F-311A6F290C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7019" y="2369284"/>
            <a:ext cx="7419647" cy="4019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 name="Gruppe 26">
            <a:extLst>
              <a:ext uri="{FF2B5EF4-FFF2-40B4-BE49-F238E27FC236}">
                <a16:creationId xmlns:a16="http://schemas.microsoft.com/office/drawing/2014/main" id="{A0107007-ECBE-71E1-D971-773949AD54B6}"/>
              </a:ext>
            </a:extLst>
          </p:cNvPr>
          <p:cNvGrpSpPr/>
          <p:nvPr/>
        </p:nvGrpSpPr>
        <p:grpSpPr>
          <a:xfrm>
            <a:off x="951412" y="362148"/>
            <a:ext cx="8331840" cy="1170044"/>
            <a:chOff x="579438" y="2094820"/>
            <a:chExt cx="9469659" cy="1377927"/>
          </a:xfrm>
        </p:grpSpPr>
        <p:pic>
          <p:nvPicPr>
            <p:cNvPr id="28" name="Picture 2">
              <a:extLst>
                <a:ext uri="{FF2B5EF4-FFF2-40B4-BE49-F238E27FC236}">
                  <a16:creationId xmlns:a16="http://schemas.microsoft.com/office/drawing/2014/main" id="{EED78ADD-D39E-B862-969D-4939673A21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438" y="2102715"/>
              <a:ext cx="1907645" cy="1072923"/>
            </a:xfrm>
            <a:prstGeom prst="rect">
              <a:avLst/>
            </a:prstGeom>
            <a:noFill/>
            <a:extLst>
              <a:ext uri="{909E8E84-426E-40DD-AFC4-6F175D3DCCD1}">
                <a14:hiddenFill xmlns:a14="http://schemas.microsoft.com/office/drawing/2010/main">
                  <a:solidFill>
                    <a:srgbClr val="FFFFFF"/>
                  </a:solidFill>
                </a14:hiddenFill>
              </a:ext>
            </a:extLst>
          </p:spPr>
        </p:pic>
        <p:sp>
          <p:nvSpPr>
            <p:cNvPr id="29" name="Tekstfelt 28">
              <a:extLst>
                <a:ext uri="{FF2B5EF4-FFF2-40B4-BE49-F238E27FC236}">
                  <a16:creationId xmlns:a16="http://schemas.microsoft.com/office/drawing/2014/main" id="{323F0043-30D0-19A5-280D-0B76AC6A4850}"/>
                </a:ext>
              </a:extLst>
            </p:cNvPr>
            <p:cNvSpPr txBox="1"/>
            <p:nvPr/>
          </p:nvSpPr>
          <p:spPr>
            <a:xfrm>
              <a:off x="862467" y="3190674"/>
              <a:ext cx="988105" cy="246221"/>
            </a:xfrm>
            <a:prstGeom prst="rect">
              <a:avLst/>
            </a:prstGeom>
            <a:noFill/>
          </p:spPr>
          <p:txBody>
            <a:bodyPr wrap="square" lIns="0" tIns="0" rIns="0" bIns="0" rtlCol="0">
              <a:spAutoFit/>
            </a:bodyPr>
            <a:lstStyle/>
            <a:p>
              <a:pPr algn="ctr"/>
              <a:r>
                <a:rPr lang="en-GB" sz="1600">
                  <a:latin typeface="Arial" charset="0"/>
                  <a:ea typeface="Arial" charset="0"/>
                  <a:cs typeface="Arial" charset="0"/>
                </a:rPr>
                <a:t>UGE 1</a:t>
              </a:r>
            </a:p>
          </p:txBody>
        </p:sp>
        <p:pic>
          <p:nvPicPr>
            <p:cNvPr id="30" name="Picture 2">
              <a:extLst>
                <a:ext uri="{FF2B5EF4-FFF2-40B4-BE49-F238E27FC236}">
                  <a16:creationId xmlns:a16="http://schemas.microsoft.com/office/drawing/2014/main" id="{DD3CFE7C-1FD9-FF1B-EC6E-29B0A82A71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7083" y="2102715"/>
              <a:ext cx="1907645" cy="1072923"/>
            </a:xfrm>
            <a:prstGeom prst="rect">
              <a:avLst/>
            </a:prstGeom>
            <a:noFill/>
            <a:extLst>
              <a:ext uri="{909E8E84-426E-40DD-AFC4-6F175D3DCCD1}">
                <a14:hiddenFill xmlns:a14="http://schemas.microsoft.com/office/drawing/2010/main">
                  <a:solidFill>
                    <a:srgbClr val="FFFFFF"/>
                  </a:solidFill>
                </a14:hiddenFill>
              </a:ext>
            </a:extLst>
          </p:spPr>
        </p:pic>
        <p:sp>
          <p:nvSpPr>
            <p:cNvPr id="31" name="Tekstfelt 30">
              <a:extLst>
                <a:ext uri="{FF2B5EF4-FFF2-40B4-BE49-F238E27FC236}">
                  <a16:creationId xmlns:a16="http://schemas.microsoft.com/office/drawing/2014/main" id="{09A97F11-6624-BDE6-1E08-B1F5580BB4B5}"/>
                </a:ext>
              </a:extLst>
            </p:cNvPr>
            <p:cNvSpPr txBox="1"/>
            <p:nvPr/>
          </p:nvSpPr>
          <p:spPr>
            <a:xfrm>
              <a:off x="2770112" y="3190674"/>
              <a:ext cx="988105" cy="246221"/>
            </a:xfrm>
            <a:prstGeom prst="rect">
              <a:avLst/>
            </a:prstGeom>
            <a:noFill/>
          </p:spPr>
          <p:txBody>
            <a:bodyPr wrap="square" lIns="0" tIns="0" rIns="0" bIns="0" rtlCol="0">
              <a:spAutoFit/>
            </a:bodyPr>
            <a:lstStyle/>
            <a:p>
              <a:pPr algn="ctr"/>
              <a:r>
                <a:rPr lang="en-GB" sz="1600">
                  <a:latin typeface="Arial" charset="0"/>
                  <a:ea typeface="Arial" charset="0"/>
                  <a:cs typeface="Arial" charset="0"/>
                </a:rPr>
                <a:t>UGE 2</a:t>
              </a:r>
            </a:p>
          </p:txBody>
        </p:sp>
        <p:pic>
          <p:nvPicPr>
            <p:cNvPr id="32" name="Picture 2">
              <a:extLst>
                <a:ext uri="{FF2B5EF4-FFF2-40B4-BE49-F238E27FC236}">
                  <a16:creationId xmlns:a16="http://schemas.microsoft.com/office/drawing/2014/main" id="{425ABAA3-2813-3427-0833-B9344FD40D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60445" y="2102715"/>
              <a:ext cx="1907645" cy="1072923"/>
            </a:xfrm>
            <a:prstGeom prst="rect">
              <a:avLst/>
            </a:prstGeom>
            <a:noFill/>
            <a:extLst>
              <a:ext uri="{909E8E84-426E-40DD-AFC4-6F175D3DCCD1}">
                <a14:hiddenFill xmlns:a14="http://schemas.microsoft.com/office/drawing/2010/main">
                  <a:solidFill>
                    <a:srgbClr val="FFFFFF"/>
                  </a:solidFill>
                </a14:hiddenFill>
              </a:ext>
            </a:extLst>
          </p:spPr>
        </p:pic>
        <p:sp>
          <p:nvSpPr>
            <p:cNvPr id="33" name="Tekstfelt 32">
              <a:extLst>
                <a:ext uri="{FF2B5EF4-FFF2-40B4-BE49-F238E27FC236}">
                  <a16:creationId xmlns:a16="http://schemas.microsoft.com/office/drawing/2014/main" id="{4EBCAB9B-869C-F795-9FE7-8401168F3988}"/>
                </a:ext>
              </a:extLst>
            </p:cNvPr>
            <p:cNvSpPr txBox="1"/>
            <p:nvPr/>
          </p:nvSpPr>
          <p:spPr>
            <a:xfrm>
              <a:off x="4643474" y="3190674"/>
              <a:ext cx="988105" cy="246221"/>
            </a:xfrm>
            <a:prstGeom prst="rect">
              <a:avLst/>
            </a:prstGeom>
            <a:noFill/>
          </p:spPr>
          <p:txBody>
            <a:bodyPr wrap="square" lIns="0" tIns="0" rIns="0" bIns="0" rtlCol="0">
              <a:spAutoFit/>
            </a:bodyPr>
            <a:lstStyle/>
            <a:p>
              <a:pPr algn="ctr"/>
              <a:r>
                <a:rPr lang="en-GB" sz="1600">
                  <a:latin typeface="Arial" charset="0"/>
                  <a:ea typeface="Arial" charset="0"/>
                  <a:cs typeface="Arial" charset="0"/>
                </a:rPr>
                <a:t>UGE 3</a:t>
              </a:r>
            </a:p>
          </p:txBody>
        </p:sp>
        <p:pic>
          <p:nvPicPr>
            <p:cNvPr id="34" name="Picture 2">
              <a:extLst>
                <a:ext uri="{FF2B5EF4-FFF2-40B4-BE49-F238E27FC236}">
                  <a16:creationId xmlns:a16="http://schemas.microsoft.com/office/drawing/2014/main" id="{BF16F1DE-5C76-754B-C77E-FFC6A9D666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1452" y="2094820"/>
              <a:ext cx="1907645" cy="1072923"/>
            </a:xfrm>
            <a:prstGeom prst="rect">
              <a:avLst/>
            </a:prstGeom>
            <a:noFill/>
            <a:extLst>
              <a:ext uri="{909E8E84-426E-40DD-AFC4-6F175D3DCCD1}">
                <a14:hiddenFill xmlns:a14="http://schemas.microsoft.com/office/drawing/2010/main">
                  <a:solidFill>
                    <a:srgbClr val="FFFFFF"/>
                  </a:solidFill>
                </a14:hiddenFill>
              </a:ext>
            </a:extLst>
          </p:spPr>
        </p:pic>
        <p:sp>
          <p:nvSpPr>
            <p:cNvPr id="35" name="Tekstfelt 34">
              <a:extLst>
                <a:ext uri="{FF2B5EF4-FFF2-40B4-BE49-F238E27FC236}">
                  <a16:creationId xmlns:a16="http://schemas.microsoft.com/office/drawing/2014/main" id="{7DDA6AE6-8BFF-E5FE-8C50-61FD4CDD2823}"/>
                </a:ext>
              </a:extLst>
            </p:cNvPr>
            <p:cNvSpPr txBox="1"/>
            <p:nvPr/>
          </p:nvSpPr>
          <p:spPr>
            <a:xfrm>
              <a:off x="8424481" y="3182780"/>
              <a:ext cx="988105" cy="289967"/>
            </a:xfrm>
            <a:prstGeom prst="rect">
              <a:avLst/>
            </a:prstGeom>
            <a:noFill/>
          </p:spPr>
          <p:txBody>
            <a:bodyPr wrap="square" lIns="0" tIns="0" rIns="0" bIns="0" rtlCol="0">
              <a:spAutoFit/>
            </a:bodyPr>
            <a:lstStyle/>
            <a:p>
              <a:pPr algn="ctr"/>
              <a:r>
                <a:rPr lang="en-GB" sz="1600" dirty="0">
                  <a:latin typeface="Arial" charset="0"/>
                  <a:ea typeface="Arial" charset="0"/>
                  <a:cs typeface="Arial" charset="0"/>
                </a:rPr>
                <a:t>UGE 5</a:t>
              </a:r>
            </a:p>
          </p:txBody>
        </p:sp>
      </p:grpSp>
      <p:pic>
        <p:nvPicPr>
          <p:cNvPr id="36" name="Picture 2">
            <a:extLst>
              <a:ext uri="{FF2B5EF4-FFF2-40B4-BE49-F238E27FC236}">
                <a16:creationId xmlns:a16="http://schemas.microsoft.com/office/drawing/2014/main" id="{7A64E665-3B41-9AAF-8D17-02A6B8AED5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7291" y="375235"/>
            <a:ext cx="1678434" cy="911055"/>
          </a:xfrm>
          <a:prstGeom prst="rect">
            <a:avLst/>
          </a:prstGeom>
          <a:noFill/>
          <a:extLst>
            <a:ext uri="{909E8E84-426E-40DD-AFC4-6F175D3DCCD1}">
              <a14:hiddenFill xmlns:a14="http://schemas.microsoft.com/office/drawing/2010/main">
                <a:solidFill>
                  <a:srgbClr val="FFFFFF"/>
                </a:solidFill>
              </a14:hiddenFill>
            </a:ext>
          </a:extLst>
        </p:spPr>
      </p:pic>
      <p:sp>
        <p:nvSpPr>
          <p:cNvPr id="37" name="Tekstfelt 36">
            <a:extLst>
              <a:ext uri="{FF2B5EF4-FFF2-40B4-BE49-F238E27FC236}">
                <a16:creationId xmlns:a16="http://schemas.microsoft.com/office/drawing/2014/main" id="{E1E0BC2E-2252-EAC9-B151-68D7E652B102}"/>
              </a:ext>
            </a:extLst>
          </p:cNvPr>
          <p:cNvSpPr txBox="1"/>
          <p:nvPr/>
        </p:nvSpPr>
        <p:spPr>
          <a:xfrm>
            <a:off x="6201928" y="1286290"/>
            <a:ext cx="869380" cy="246221"/>
          </a:xfrm>
          <a:prstGeom prst="rect">
            <a:avLst/>
          </a:prstGeom>
          <a:noFill/>
        </p:spPr>
        <p:txBody>
          <a:bodyPr wrap="square" lIns="0" tIns="0" rIns="0" bIns="0" rtlCol="0">
            <a:spAutoFit/>
          </a:bodyPr>
          <a:lstStyle/>
          <a:p>
            <a:pPr algn="ctr"/>
            <a:r>
              <a:rPr lang="en-GB" sz="1600" dirty="0">
                <a:latin typeface="Arial" charset="0"/>
                <a:ea typeface="Arial" charset="0"/>
                <a:cs typeface="Arial" charset="0"/>
              </a:rPr>
              <a:t>UGE 4</a:t>
            </a:r>
          </a:p>
        </p:txBody>
      </p:sp>
      <p:pic>
        <p:nvPicPr>
          <p:cNvPr id="38" name="Picture 2">
            <a:extLst>
              <a:ext uri="{FF2B5EF4-FFF2-40B4-BE49-F238E27FC236}">
                <a16:creationId xmlns:a16="http://schemas.microsoft.com/office/drawing/2014/main" id="{93C7EEF4-14BA-7A37-3A8F-8B98D6B195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83252" y="368852"/>
            <a:ext cx="1678434" cy="911055"/>
          </a:xfrm>
          <a:prstGeom prst="rect">
            <a:avLst/>
          </a:prstGeom>
          <a:noFill/>
          <a:extLst>
            <a:ext uri="{909E8E84-426E-40DD-AFC4-6F175D3DCCD1}">
              <a14:hiddenFill xmlns:a14="http://schemas.microsoft.com/office/drawing/2010/main">
                <a:solidFill>
                  <a:srgbClr val="FFFFFF"/>
                </a:solidFill>
              </a14:hiddenFill>
            </a:ext>
          </a:extLst>
        </p:spPr>
      </p:pic>
      <p:sp>
        <p:nvSpPr>
          <p:cNvPr id="39" name="Tekstfelt 38">
            <a:extLst>
              <a:ext uri="{FF2B5EF4-FFF2-40B4-BE49-F238E27FC236}">
                <a16:creationId xmlns:a16="http://schemas.microsoft.com/office/drawing/2014/main" id="{7800C37C-6837-5EF2-C699-88BA4D2DEFFD}"/>
              </a:ext>
            </a:extLst>
          </p:cNvPr>
          <p:cNvSpPr txBox="1"/>
          <p:nvPr/>
        </p:nvSpPr>
        <p:spPr>
          <a:xfrm>
            <a:off x="9532274" y="1292675"/>
            <a:ext cx="869380" cy="209075"/>
          </a:xfrm>
          <a:prstGeom prst="rect">
            <a:avLst/>
          </a:prstGeom>
          <a:noFill/>
        </p:spPr>
        <p:txBody>
          <a:bodyPr wrap="square" lIns="0" tIns="0" rIns="0" bIns="0" rtlCol="0">
            <a:spAutoFit/>
          </a:bodyPr>
          <a:lstStyle/>
          <a:p>
            <a:pPr algn="ctr"/>
            <a:r>
              <a:rPr lang="en-GB" sz="1600">
                <a:latin typeface="Arial" charset="0"/>
                <a:ea typeface="Arial" charset="0"/>
                <a:cs typeface="Arial" charset="0"/>
              </a:rPr>
              <a:t>UGE …</a:t>
            </a:r>
          </a:p>
        </p:txBody>
      </p:sp>
      <p:sp>
        <p:nvSpPr>
          <p:cNvPr id="41" name="Rektangel 40">
            <a:extLst>
              <a:ext uri="{FF2B5EF4-FFF2-40B4-BE49-F238E27FC236}">
                <a16:creationId xmlns:a16="http://schemas.microsoft.com/office/drawing/2014/main" id="{C342CE8A-04D8-92E7-54DA-16837836001B}"/>
              </a:ext>
            </a:extLst>
          </p:cNvPr>
          <p:cNvSpPr/>
          <p:nvPr/>
        </p:nvSpPr>
        <p:spPr>
          <a:xfrm>
            <a:off x="567459" y="2982419"/>
            <a:ext cx="2446339" cy="2328419"/>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nSpc>
                <a:spcPct val="130000"/>
              </a:lnSpc>
              <a:spcBef>
                <a:spcPct val="0"/>
              </a:spcBef>
            </a:pPr>
            <a:r>
              <a:rPr lang="da-DK" altLang="da-DK" dirty="0">
                <a:solidFill>
                  <a:schemeClr val="tx1"/>
                </a:solidFill>
                <a:latin typeface="Arial" panose="020B0604020202020204" pitchFamily="34" charset="0"/>
                <a:cs typeface="Arial" panose="020B0604020202020204" pitchFamily="34" charset="0"/>
              </a:rPr>
              <a:t>Når koen bliver syg, har det en effekt på </a:t>
            </a:r>
            <a:r>
              <a:rPr lang="da-DK" altLang="da-DK" b="1" dirty="0">
                <a:solidFill>
                  <a:schemeClr val="tx1"/>
                </a:solidFill>
                <a:latin typeface="Arial" panose="020B0604020202020204" pitchFamily="34" charset="0"/>
                <a:cs typeface="Arial" panose="020B0604020202020204" pitchFamily="34" charset="0"/>
              </a:rPr>
              <a:t>ydelse, foderindtag og tilvækst </a:t>
            </a:r>
            <a:r>
              <a:rPr lang="da-DK" altLang="da-DK" dirty="0">
                <a:solidFill>
                  <a:schemeClr val="tx1"/>
                </a:solidFill>
                <a:latin typeface="Arial" panose="020B0604020202020204" pitchFamily="34" charset="0"/>
                <a:cs typeface="Arial" panose="020B0604020202020204" pitchFamily="34" charset="0"/>
              </a:rPr>
              <a:t>i resten af laktationen</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2" name="Picture 27">
            <a:extLst>
              <a:ext uri="{FF2B5EF4-FFF2-40B4-BE49-F238E27FC236}">
                <a16:creationId xmlns:a16="http://schemas.microsoft.com/office/drawing/2014/main" id="{87A1898E-D200-4796-AF9B-0EC1E9F46F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307" y="2261668"/>
            <a:ext cx="7291864" cy="3954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B054D531-7EE7-4FC4-9A03-C2B400DE6C45}"/>
              </a:ext>
            </a:extLst>
          </p:cNvPr>
          <p:cNvSpPr>
            <a:spLocks noGrp="1"/>
          </p:cNvSpPr>
          <p:nvPr>
            <p:ph type="title"/>
          </p:nvPr>
        </p:nvSpPr>
        <p:spPr/>
        <p:txBody>
          <a:bodyPr/>
          <a:lstStyle/>
          <a:p>
            <a:r>
              <a:rPr lang="da-DK" b="1" dirty="0"/>
              <a:t>Videnskabeligt beviste sygdomssammenhænge</a:t>
            </a:r>
          </a:p>
        </p:txBody>
      </p:sp>
      <p:sp>
        <p:nvSpPr>
          <p:cNvPr id="6" name="Rektangel 5">
            <a:extLst>
              <a:ext uri="{FF2B5EF4-FFF2-40B4-BE49-F238E27FC236}">
                <a16:creationId xmlns:a16="http://schemas.microsoft.com/office/drawing/2014/main" id="{C42B93DD-BBE3-D037-17FE-F9150A273070}"/>
              </a:ext>
            </a:extLst>
          </p:cNvPr>
          <p:cNvSpPr/>
          <p:nvPr/>
        </p:nvSpPr>
        <p:spPr>
          <a:xfrm>
            <a:off x="8867502" y="2973923"/>
            <a:ext cx="2786690" cy="1461180"/>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en-GB" sz="1600" dirty="0" err="1">
                <a:solidFill>
                  <a:schemeClr val="accent1"/>
                </a:solidFill>
              </a:rPr>
              <a:t>Antagelser</a:t>
            </a:r>
            <a:r>
              <a:rPr lang="en-GB" sz="1600" dirty="0">
                <a:solidFill>
                  <a:schemeClr val="accent1"/>
                </a:solidFill>
              </a:rPr>
              <a:t> om </a:t>
            </a:r>
            <a:r>
              <a:rPr lang="en-GB" sz="1600" dirty="0" err="1">
                <a:solidFill>
                  <a:schemeClr val="accent1"/>
                </a:solidFill>
              </a:rPr>
              <a:t>sygdommenes</a:t>
            </a:r>
            <a:r>
              <a:rPr lang="en-GB" sz="1600" dirty="0">
                <a:solidFill>
                  <a:schemeClr val="accent1"/>
                </a:solidFill>
              </a:rPr>
              <a:t> </a:t>
            </a:r>
            <a:r>
              <a:rPr lang="en-GB" sz="1600" dirty="0" err="1">
                <a:solidFill>
                  <a:schemeClr val="accent1"/>
                </a:solidFill>
              </a:rPr>
              <a:t>påvirkning</a:t>
            </a:r>
            <a:r>
              <a:rPr lang="en-GB" sz="1600" dirty="0">
                <a:solidFill>
                  <a:schemeClr val="accent1"/>
                </a:solidFill>
              </a:rPr>
              <a:t> </a:t>
            </a:r>
            <a:r>
              <a:rPr lang="en-GB" sz="1600" dirty="0" err="1">
                <a:solidFill>
                  <a:schemeClr val="accent1"/>
                </a:solidFill>
              </a:rPr>
              <a:t>bygger</a:t>
            </a:r>
            <a:r>
              <a:rPr lang="en-GB" sz="1600" dirty="0">
                <a:solidFill>
                  <a:schemeClr val="accent1"/>
                </a:solidFill>
              </a:rPr>
              <a:t> </a:t>
            </a:r>
            <a:r>
              <a:rPr lang="en-GB" sz="1600" dirty="0" err="1">
                <a:solidFill>
                  <a:schemeClr val="accent1"/>
                </a:solidFill>
              </a:rPr>
              <a:t>på</a:t>
            </a:r>
            <a:r>
              <a:rPr lang="en-GB" sz="1600" dirty="0">
                <a:solidFill>
                  <a:schemeClr val="accent1"/>
                </a:solidFill>
              </a:rPr>
              <a:t> </a:t>
            </a:r>
            <a:r>
              <a:rPr lang="en-GB" sz="1600" dirty="0" err="1">
                <a:solidFill>
                  <a:schemeClr val="accent1"/>
                </a:solidFill>
              </a:rPr>
              <a:t>videnskabelige</a:t>
            </a:r>
            <a:r>
              <a:rPr lang="en-GB" sz="1600" dirty="0">
                <a:solidFill>
                  <a:schemeClr val="accent1"/>
                </a:solidFill>
              </a:rPr>
              <a:t> </a:t>
            </a:r>
            <a:r>
              <a:rPr lang="en-GB" sz="1600" dirty="0" err="1">
                <a:solidFill>
                  <a:schemeClr val="accent1"/>
                </a:solidFill>
              </a:rPr>
              <a:t>artikler</a:t>
            </a:r>
            <a:endParaRPr lang="en-GB" sz="1600" dirty="0">
              <a:solidFill>
                <a:schemeClr val="accent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5FA87C-0013-66D7-5901-476C27EE014D}"/>
              </a:ext>
            </a:extLst>
          </p:cNvPr>
          <p:cNvSpPr>
            <a:spLocks noGrp="1"/>
          </p:cNvSpPr>
          <p:nvPr>
            <p:ph type="title"/>
          </p:nvPr>
        </p:nvSpPr>
        <p:spPr/>
        <p:txBody>
          <a:bodyPr anchor="ctr">
            <a:normAutofit/>
          </a:bodyPr>
          <a:lstStyle/>
          <a:p>
            <a:r>
              <a:rPr lang="da-DK" dirty="0"/>
              <a:t>Øvrige effekter af sygdom</a:t>
            </a:r>
          </a:p>
        </p:txBody>
      </p:sp>
      <p:sp>
        <p:nvSpPr>
          <p:cNvPr id="3" name="Pladsholder til tekst 2">
            <a:extLst>
              <a:ext uri="{FF2B5EF4-FFF2-40B4-BE49-F238E27FC236}">
                <a16:creationId xmlns:a16="http://schemas.microsoft.com/office/drawing/2014/main" id="{9A51814D-F1F2-3596-7BB5-B092FD46ACA2}"/>
              </a:ext>
            </a:extLst>
          </p:cNvPr>
          <p:cNvSpPr>
            <a:spLocks noGrp="1"/>
          </p:cNvSpPr>
          <p:nvPr>
            <p:ph type="body" sz="quarter" idx="10"/>
          </p:nvPr>
        </p:nvSpPr>
        <p:spPr/>
        <p:txBody>
          <a:bodyPr>
            <a:normAutofit/>
          </a:bodyPr>
          <a:lstStyle/>
          <a:p>
            <a:pPr marL="285750" indent="-285750">
              <a:lnSpc>
                <a:spcPct val="150000"/>
              </a:lnSpc>
            </a:pPr>
            <a:r>
              <a:rPr lang="en-GB" dirty="0" err="1"/>
              <a:t>Reproduktion</a:t>
            </a:r>
            <a:r>
              <a:rPr lang="en-GB" dirty="0"/>
              <a:t> (</a:t>
            </a:r>
            <a:r>
              <a:rPr lang="en-GB" dirty="0" err="1"/>
              <a:t>brunst</a:t>
            </a:r>
            <a:r>
              <a:rPr lang="en-GB" dirty="0"/>
              <a:t> + </a:t>
            </a:r>
            <a:r>
              <a:rPr lang="en-GB" dirty="0" err="1"/>
              <a:t>drægtighed</a:t>
            </a:r>
            <a:r>
              <a:rPr lang="en-GB" dirty="0"/>
              <a:t>)</a:t>
            </a:r>
          </a:p>
          <a:p>
            <a:pPr marL="285750" indent="-285750">
              <a:lnSpc>
                <a:spcPct val="150000"/>
              </a:lnSpc>
            </a:pPr>
            <a:r>
              <a:rPr lang="en-GB" dirty="0" err="1"/>
              <a:t>Dødelighed</a:t>
            </a:r>
            <a:endParaRPr lang="en-GB" dirty="0"/>
          </a:p>
          <a:p>
            <a:pPr marL="285750" indent="-285750">
              <a:lnSpc>
                <a:spcPct val="150000"/>
              </a:lnSpc>
            </a:pPr>
            <a:r>
              <a:rPr lang="en-GB" dirty="0" err="1"/>
              <a:t>Udsætning</a:t>
            </a:r>
            <a:endParaRPr lang="en-GB" dirty="0"/>
          </a:p>
          <a:p>
            <a:pPr marL="285750" indent="-285750">
              <a:lnSpc>
                <a:spcPct val="150000"/>
              </a:lnSpc>
            </a:pPr>
            <a:r>
              <a:rPr lang="en-GB" dirty="0" err="1"/>
              <a:t>Celletal</a:t>
            </a:r>
            <a:endParaRPr lang="en-GB" dirty="0"/>
          </a:p>
          <a:p>
            <a:pPr marL="285750" indent="-285750">
              <a:lnSpc>
                <a:spcPct val="150000"/>
              </a:lnSpc>
            </a:pPr>
            <a:r>
              <a:rPr lang="en-GB" dirty="0" err="1"/>
              <a:t>Behandlingsomkostninger</a:t>
            </a:r>
            <a:endParaRPr lang="en-GB" dirty="0"/>
          </a:p>
          <a:p>
            <a:pPr marL="285750" indent="-285750">
              <a:lnSpc>
                <a:spcPct val="150000"/>
              </a:lnSpc>
            </a:pPr>
            <a:r>
              <a:rPr lang="en-GB" dirty="0" err="1"/>
              <a:t>Tilbageholdt</a:t>
            </a:r>
            <a:r>
              <a:rPr lang="en-GB" dirty="0"/>
              <a:t> </a:t>
            </a:r>
            <a:r>
              <a:rPr lang="en-GB" dirty="0" err="1"/>
              <a:t>mælk</a:t>
            </a:r>
            <a:endParaRPr lang="en-GB" dirty="0"/>
          </a:p>
          <a:p>
            <a:endParaRPr lang="da-DK" dirty="0"/>
          </a:p>
        </p:txBody>
      </p:sp>
    </p:spTree>
    <p:extLst>
      <p:ext uri="{BB962C8B-B14F-4D97-AF65-F5344CB8AC3E}">
        <p14:creationId xmlns:p14="http://schemas.microsoft.com/office/powerpoint/2010/main" val="2237625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6" name="Group 139">
            <a:extLst>
              <a:ext uri="{FF2B5EF4-FFF2-40B4-BE49-F238E27FC236}">
                <a16:creationId xmlns:a16="http://schemas.microsoft.com/office/drawing/2014/main" id="{C027A132-0FBF-4C0D-97FC-C0044E484CF4}"/>
              </a:ext>
            </a:extLst>
          </p:cNvPr>
          <p:cNvGrpSpPr>
            <a:grpSpLocks/>
          </p:cNvGrpSpPr>
          <p:nvPr/>
        </p:nvGrpSpPr>
        <p:grpSpPr bwMode="auto">
          <a:xfrm>
            <a:off x="4944268" y="3144942"/>
            <a:ext cx="2303463" cy="2089150"/>
            <a:chOff x="2018" y="935"/>
            <a:chExt cx="1451" cy="1316"/>
          </a:xfrm>
        </p:grpSpPr>
        <p:sp>
          <p:nvSpPr>
            <p:cNvPr id="42010" name="Rectangle 86">
              <a:extLst>
                <a:ext uri="{FF2B5EF4-FFF2-40B4-BE49-F238E27FC236}">
                  <a16:creationId xmlns:a16="http://schemas.microsoft.com/office/drawing/2014/main" id="{208933DC-2008-486D-B57D-154C895C7A19}"/>
                </a:ext>
              </a:extLst>
            </p:cNvPr>
            <p:cNvSpPr>
              <a:spLocks noChangeArrowheads="1"/>
            </p:cNvSpPr>
            <p:nvPr/>
          </p:nvSpPr>
          <p:spPr bwMode="auto">
            <a:xfrm>
              <a:off x="2064" y="1889"/>
              <a:ext cx="1360" cy="362"/>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da-DK" sz="2000"/>
            </a:p>
          </p:txBody>
        </p:sp>
        <p:sp>
          <p:nvSpPr>
            <p:cNvPr id="42011" name="AutoShape 90">
              <a:extLst>
                <a:ext uri="{FF2B5EF4-FFF2-40B4-BE49-F238E27FC236}">
                  <a16:creationId xmlns:a16="http://schemas.microsoft.com/office/drawing/2014/main" id="{41D09CFF-FE0B-422E-853A-F6A44A545919}"/>
                </a:ext>
              </a:extLst>
            </p:cNvPr>
            <p:cNvSpPr>
              <a:spLocks noChangeArrowheads="1"/>
            </p:cNvSpPr>
            <p:nvPr/>
          </p:nvSpPr>
          <p:spPr bwMode="auto">
            <a:xfrm>
              <a:off x="2018" y="1570"/>
              <a:ext cx="1451" cy="318"/>
            </a:xfrm>
            <a:prstGeom prst="triangle">
              <a:avLst>
                <a:gd name="adj" fmla="val 50000"/>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da-DK" sz="2000"/>
            </a:p>
          </p:txBody>
        </p:sp>
        <p:pic>
          <p:nvPicPr>
            <p:cNvPr id="42012" name="Picture 91" descr="cow">
              <a:extLst>
                <a:ext uri="{FF2B5EF4-FFF2-40B4-BE49-F238E27FC236}">
                  <a16:creationId xmlns:a16="http://schemas.microsoft.com/office/drawing/2014/main" id="{E52744E1-ADF4-42B3-8B92-2371FD0243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3" y="1664"/>
              <a:ext cx="226" cy="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013" name="Line 135">
              <a:extLst>
                <a:ext uri="{FF2B5EF4-FFF2-40B4-BE49-F238E27FC236}">
                  <a16:creationId xmlns:a16="http://schemas.microsoft.com/office/drawing/2014/main" id="{2966ECC5-969D-482D-89B1-A3A267A9458D}"/>
                </a:ext>
              </a:extLst>
            </p:cNvPr>
            <p:cNvSpPr>
              <a:spLocks noChangeShapeType="1"/>
            </p:cNvSpPr>
            <p:nvPr/>
          </p:nvSpPr>
          <p:spPr bwMode="auto">
            <a:xfrm>
              <a:off x="2744" y="935"/>
              <a:ext cx="0" cy="545"/>
            </a:xfrm>
            <a:prstGeom prst="line">
              <a:avLst/>
            </a:prstGeom>
            <a:noFill/>
            <a:ln w="539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a-DK"/>
            </a:p>
          </p:txBody>
        </p:sp>
      </p:grpSp>
      <p:sp>
        <p:nvSpPr>
          <p:cNvPr id="41987" name="Rectangle 22">
            <a:extLst>
              <a:ext uri="{FF2B5EF4-FFF2-40B4-BE49-F238E27FC236}">
                <a16:creationId xmlns:a16="http://schemas.microsoft.com/office/drawing/2014/main" id="{1755D49F-FE31-4A18-93B2-302380CAEA1A}"/>
              </a:ext>
            </a:extLst>
          </p:cNvPr>
          <p:cNvSpPr>
            <a:spLocks noChangeArrowheads="1"/>
          </p:cNvSpPr>
          <p:nvPr/>
        </p:nvSpPr>
        <p:spPr bwMode="auto">
          <a:xfrm>
            <a:off x="1847851" y="6216651"/>
            <a:ext cx="77057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da-DK" sz="1800"/>
          </a:p>
        </p:txBody>
      </p:sp>
      <p:sp>
        <p:nvSpPr>
          <p:cNvPr id="37000" name="Text Box 136">
            <a:extLst>
              <a:ext uri="{FF2B5EF4-FFF2-40B4-BE49-F238E27FC236}">
                <a16:creationId xmlns:a16="http://schemas.microsoft.com/office/drawing/2014/main" id="{CB606576-7DD8-4967-9486-A75AE140551F}"/>
              </a:ext>
            </a:extLst>
          </p:cNvPr>
          <p:cNvSpPr txBox="1">
            <a:spLocks noChangeArrowheads="1"/>
          </p:cNvSpPr>
          <p:nvPr/>
        </p:nvSpPr>
        <p:spPr bwMode="auto">
          <a:xfrm>
            <a:off x="1524001" y="5529263"/>
            <a:ext cx="89646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da-DK" sz="2400" b="1" dirty="0">
                <a:latin typeface="Calibri" panose="020F0502020204030204" pitchFamily="34" charset="0"/>
              </a:rPr>
              <a:t>En </a:t>
            </a:r>
            <a:r>
              <a:rPr lang="en-GB" altLang="da-DK" sz="2400" b="1" dirty="0" err="1">
                <a:latin typeface="Calibri" panose="020F0502020204030204" pitchFamily="34" charset="0"/>
              </a:rPr>
              <a:t>besætning</a:t>
            </a:r>
            <a:r>
              <a:rPr lang="en-GB" altLang="da-DK" sz="2400" b="1" dirty="0">
                <a:latin typeface="Calibri" panose="020F0502020204030204" pitchFamily="34" charset="0"/>
              </a:rPr>
              <a:t> med 100 </a:t>
            </a:r>
            <a:r>
              <a:rPr lang="en-GB" altLang="da-DK" sz="2400" b="1" dirty="0" err="1">
                <a:latin typeface="Calibri" panose="020F0502020204030204" pitchFamily="34" charset="0"/>
              </a:rPr>
              <a:t>køer</a:t>
            </a:r>
            <a:r>
              <a:rPr lang="en-GB" altLang="da-DK" sz="2400" b="1" dirty="0">
                <a:latin typeface="Calibri" panose="020F0502020204030204" pitchFamily="34" charset="0"/>
              </a:rPr>
              <a:t> ≠ 100 </a:t>
            </a:r>
            <a:r>
              <a:rPr lang="en-GB" altLang="da-DK" sz="2400" b="1" dirty="0" err="1">
                <a:latin typeface="Calibri" panose="020F0502020204030204" pitchFamily="34" charset="0"/>
              </a:rPr>
              <a:t>lakterende</a:t>
            </a:r>
            <a:r>
              <a:rPr lang="en-GB" altLang="da-DK" sz="2400" b="1" dirty="0">
                <a:latin typeface="Calibri" panose="020F0502020204030204" pitchFamily="34" charset="0"/>
              </a:rPr>
              <a:t> </a:t>
            </a:r>
            <a:r>
              <a:rPr lang="en-GB" altLang="da-DK" sz="2400" b="1" dirty="0" err="1">
                <a:latin typeface="Calibri" panose="020F0502020204030204" pitchFamily="34" charset="0"/>
              </a:rPr>
              <a:t>køer</a:t>
            </a:r>
            <a:endParaRPr lang="da-DK" altLang="da-DK" sz="2400" dirty="0">
              <a:latin typeface="Calibri" panose="020F0502020204030204" pitchFamily="34" charset="0"/>
            </a:endParaRPr>
          </a:p>
        </p:txBody>
      </p:sp>
      <p:grpSp>
        <p:nvGrpSpPr>
          <p:cNvPr id="41990" name="Group 143">
            <a:extLst>
              <a:ext uri="{FF2B5EF4-FFF2-40B4-BE49-F238E27FC236}">
                <a16:creationId xmlns:a16="http://schemas.microsoft.com/office/drawing/2014/main" id="{BFE8B85B-050A-40AB-8341-7153273F7C9D}"/>
              </a:ext>
            </a:extLst>
          </p:cNvPr>
          <p:cNvGrpSpPr>
            <a:grpSpLocks/>
          </p:cNvGrpSpPr>
          <p:nvPr/>
        </p:nvGrpSpPr>
        <p:grpSpPr bwMode="auto">
          <a:xfrm>
            <a:off x="6673055" y="3433867"/>
            <a:ext cx="1223962" cy="431800"/>
            <a:chOff x="3107" y="1117"/>
            <a:chExt cx="771" cy="272"/>
          </a:xfrm>
        </p:grpSpPr>
        <p:sp>
          <p:nvSpPr>
            <p:cNvPr id="42007" name="Text Box 137">
              <a:extLst>
                <a:ext uri="{FF2B5EF4-FFF2-40B4-BE49-F238E27FC236}">
                  <a16:creationId xmlns:a16="http://schemas.microsoft.com/office/drawing/2014/main" id="{CAA43EBD-26CC-4F89-897A-0551B8F94389}"/>
                </a:ext>
              </a:extLst>
            </p:cNvPr>
            <p:cNvSpPr txBox="1">
              <a:spLocks noChangeArrowheads="1"/>
            </p:cNvSpPr>
            <p:nvPr/>
          </p:nvSpPr>
          <p:spPr bwMode="auto">
            <a:xfrm>
              <a:off x="3107" y="1125"/>
              <a:ext cx="77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da-DK" sz="1800" b="1"/>
                <a:t>x 100</a:t>
              </a:r>
            </a:p>
          </p:txBody>
        </p:sp>
        <p:sp>
          <p:nvSpPr>
            <p:cNvPr id="42008" name="Line 140">
              <a:extLst>
                <a:ext uri="{FF2B5EF4-FFF2-40B4-BE49-F238E27FC236}">
                  <a16:creationId xmlns:a16="http://schemas.microsoft.com/office/drawing/2014/main" id="{F7934361-BC1C-4C56-9A07-DFF4FF4A1DB0}"/>
                </a:ext>
              </a:extLst>
            </p:cNvPr>
            <p:cNvSpPr>
              <a:spLocks noChangeShapeType="1"/>
            </p:cNvSpPr>
            <p:nvPr/>
          </p:nvSpPr>
          <p:spPr bwMode="auto">
            <a:xfrm>
              <a:off x="3152" y="1117"/>
              <a:ext cx="454" cy="272"/>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da-DK"/>
            </a:p>
          </p:txBody>
        </p:sp>
        <p:sp>
          <p:nvSpPr>
            <p:cNvPr id="42009" name="Line 141">
              <a:extLst>
                <a:ext uri="{FF2B5EF4-FFF2-40B4-BE49-F238E27FC236}">
                  <a16:creationId xmlns:a16="http://schemas.microsoft.com/office/drawing/2014/main" id="{7CA80D28-21F0-4717-A55C-E86CBE7CEB73}"/>
                </a:ext>
              </a:extLst>
            </p:cNvPr>
            <p:cNvSpPr>
              <a:spLocks noChangeShapeType="1"/>
            </p:cNvSpPr>
            <p:nvPr/>
          </p:nvSpPr>
          <p:spPr bwMode="auto">
            <a:xfrm flipV="1">
              <a:off x="3152" y="1117"/>
              <a:ext cx="454" cy="272"/>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da-DK"/>
            </a:p>
          </p:txBody>
        </p:sp>
      </p:grpSp>
      <p:pic>
        <p:nvPicPr>
          <p:cNvPr id="41993" name="Picture 180">
            <a:extLst>
              <a:ext uri="{FF2B5EF4-FFF2-40B4-BE49-F238E27FC236}">
                <a16:creationId xmlns:a16="http://schemas.microsoft.com/office/drawing/2014/main" id="{889A818D-C662-4C54-A347-5D3FD7BE46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9306" y="4297468"/>
            <a:ext cx="504825"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54D17CA3-684C-4903-8FBC-68322D515C82}"/>
              </a:ext>
            </a:extLst>
          </p:cNvPr>
          <p:cNvSpPr>
            <a:spLocks noGrp="1"/>
          </p:cNvSpPr>
          <p:nvPr>
            <p:ph type="title"/>
          </p:nvPr>
        </p:nvSpPr>
        <p:spPr/>
        <p:txBody>
          <a:bodyPr>
            <a:normAutofit/>
          </a:bodyPr>
          <a:lstStyle/>
          <a:p>
            <a:r>
              <a:rPr lang="da-DK" altLang="da-DK" b="1" dirty="0"/>
              <a:t>Mekanistisk: </a:t>
            </a:r>
            <a:br>
              <a:rPr lang="da-DK" altLang="da-DK" b="1" dirty="0"/>
            </a:br>
            <a:r>
              <a:rPr lang="da-DK" altLang="da-DK" dirty="0"/>
              <a:t>Fra </a:t>
            </a:r>
            <a:r>
              <a:rPr lang="da-DK" altLang="da-DK" i="1" dirty="0"/>
              <a:t>ko-niveau </a:t>
            </a:r>
            <a:r>
              <a:rPr lang="da-DK" altLang="da-DK" dirty="0"/>
              <a:t>til </a:t>
            </a:r>
            <a:r>
              <a:rPr lang="da-DK" altLang="da-DK" i="1" dirty="0"/>
              <a:t>besætning-niveau</a:t>
            </a:r>
            <a:endParaRPr lang="da-DK" dirty="0"/>
          </a:p>
        </p:txBody>
      </p:sp>
      <p:grpSp>
        <p:nvGrpSpPr>
          <p:cNvPr id="3" name="Gruppe 2">
            <a:extLst>
              <a:ext uri="{FF2B5EF4-FFF2-40B4-BE49-F238E27FC236}">
                <a16:creationId xmlns:a16="http://schemas.microsoft.com/office/drawing/2014/main" id="{684F5F94-2A5C-70E1-0828-5B6F5BFF250E}"/>
              </a:ext>
            </a:extLst>
          </p:cNvPr>
          <p:cNvGrpSpPr/>
          <p:nvPr/>
        </p:nvGrpSpPr>
        <p:grpSpPr>
          <a:xfrm>
            <a:off x="1343526" y="1837767"/>
            <a:ext cx="8331840" cy="1170044"/>
            <a:chOff x="579438" y="2094820"/>
            <a:chExt cx="9469659" cy="1377927"/>
          </a:xfrm>
        </p:grpSpPr>
        <p:pic>
          <p:nvPicPr>
            <p:cNvPr id="4" name="Picture 2">
              <a:extLst>
                <a:ext uri="{FF2B5EF4-FFF2-40B4-BE49-F238E27FC236}">
                  <a16:creationId xmlns:a16="http://schemas.microsoft.com/office/drawing/2014/main" id="{74375635-68B2-BB7B-C9C2-D477024D1D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438" y="2102715"/>
              <a:ext cx="1907645" cy="1072923"/>
            </a:xfrm>
            <a:prstGeom prst="rect">
              <a:avLst/>
            </a:prstGeom>
            <a:noFill/>
            <a:extLst>
              <a:ext uri="{909E8E84-426E-40DD-AFC4-6F175D3DCCD1}">
                <a14:hiddenFill xmlns:a14="http://schemas.microsoft.com/office/drawing/2010/main">
                  <a:solidFill>
                    <a:srgbClr val="FFFFFF"/>
                  </a:solidFill>
                </a14:hiddenFill>
              </a:ext>
            </a:extLst>
          </p:spPr>
        </p:pic>
        <p:sp>
          <p:nvSpPr>
            <p:cNvPr id="5" name="Tekstfelt 4">
              <a:extLst>
                <a:ext uri="{FF2B5EF4-FFF2-40B4-BE49-F238E27FC236}">
                  <a16:creationId xmlns:a16="http://schemas.microsoft.com/office/drawing/2014/main" id="{FDBD3BC7-861D-0373-FAD1-EC0B07B16384}"/>
                </a:ext>
              </a:extLst>
            </p:cNvPr>
            <p:cNvSpPr txBox="1"/>
            <p:nvPr/>
          </p:nvSpPr>
          <p:spPr>
            <a:xfrm>
              <a:off x="862467" y="3190674"/>
              <a:ext cx="988105" cy="246221"/>
            </a:xfrm>
            <a:prstGeom prst="rect">
              <a:avLst/>
            </a:prstGeom>
            <a:noFill/>
          </p:spPr>
          <p:txBody>
            <a:bodyPr wrap="square" lIns="0" tIns="0" rIns="0" bIns="0" rtlCol="0">
              <a:spAutoFit/>
            </a:bodyPr>
            <a:lstStyle/>
            <a:p>
              <a:pPr algn="ctr"/>
              <a:r>
                <a:rPr lang="en-GB" sz="1600">
                  <a:latin typeface="Arial" charset="0"/>
                  <a:ea typeface="Arial" charset="0"/>
                  <a:cs typeface="Arial" charset="0"/>
                </a:rPr>
                <a:t>UGE 1</a:t>
              </a:r>
            </a:p>
          </p:txBody>
        </p:sp>
        <p:pic>
          <p:nvPicPr>
            <p:cNvPr id="6" name="Picture 2">
              <a:extLst>
                <a:ext uri="{FF2B5EF4-FFF2-40B4-BE49-F238E27FC236}">
                  <a16:creationId xmlns:a16="http://schemas.microsoft.com/office/drawing/2014/main" id="{2B289198-EC1A-C3C7-B168-5AE9A4A848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7083" y="2102715"/>
              <a:ext cx="1907645" cy="1072923"/>
            </a:xfrm>
            <a:prstGeom prst="rect">
              <a:avLst/>
            </a:prstGeom>
            <a:noFill/>
            <a:extLst>
              <a:ext uri="{909E8E84-426E-40DD-AFC4-6F175D3DCCD1}">
                <a14:hiddenFill xmlns:a14="http://schemas.microsoft.com/office/drawing/2010/main">
                  <a:solidFill>
                    <a:srgbClr val="FFFFFF"/>
                  </a:solidFill>
                </a14:hiddenFill>
              </a:ext>
            </a:extLst>
          </p:spPr>
        </p:pic>
        <p:sp>
          <p:nvSpPr>
            <p:cNvPr id="7" name="Tekstfelt 6">
              <a:extLst>
                <a:ext uri="{FF2B5EF4-FFF2-40B4-BE49-F238E27FC236}">
                  <a16:creationId xmlns:a16="http://schemas.microsoft.com/office/drawing/2014/main" id="{9257E57C-1781-7B67-2015-EC9920E8FAEB}"/>
                </a:ext>
              </a:extLst>
            </p:cNvPr>
            <p:cNvSpPr txBox="1"/>
            <p:nvPr/>
          </p:nvSpPr>
          <p:spPr>
            <a:xfrm>
              <a:off x="2770112" y="3190674"/>
              <a:ext cx="988105" cy="246221"/>
            </a:xfrm>
            <a:prstGeom prst="rect">
              <a:avLst/>
            </a:prstGeom>
            <a:noFill/>
          </p:spPr>
          <p:txBody>
            <a:bodyPr wrap="square" lIns="0" tIns="0" rIns="0" bIns="0" rtlCol="0">
              <a:spAutoFit/>
            </a:bodyPr>
            <a:lstStyle/>
            <a:p>
              <a:pPr algn="ctr"/>
              <a:r>
                <a:rPr lang="en-GB" sz="1600">
                  <a:latin typeface="Arial" charset="0"/>
                  <a:ea typeface="Arial" charset="0"/>
                  <a:cs typeface="Arial" charset="0"/>
                </a:rPr>
                <a:t>UGE 2</a:t>
              </a:r>
            </a:p>
          </p:txBody>
        </p:sp>
        <p:pic>
          <p:nvPicPr>
            <p:cNvPr id="8" name="Picture 2">
              <a:extLst>
                <a:ext uri="{FF2B5EF4-FFF2-40B4-BE49-F238E27FC236}">
                  <a16:creationId xmlns:a16="http://schemas.microsoft.com/office/drawing/2014/main" id="{F1C5FCC3-3AFE-15F5-6669-B65C6868CB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0445" y="2102715"/>
              <a:ext cx="1907645" cy="1072923"/>
            </a:xfrm>
            <a:prstGeom prst="rect">
              <a:avLst/>
            </a:prstGeom>
            <a:noFill/>
            <a:extLst>
              <a:ext uri="{909E8E84-426E-40DD-AFC4-6F175D3DCCD1}">
                <a14:hiddenFill xmlns:a14="http://schemas.microsoft.com/office/drawing/2010/main">
                  <a:solidFill>
                    <a:srgbClr val="FFFFFF"/>
                  </a:solidFill>
                </a14:hiddenFill>
              </a:ext>
            </a:extLst>
          </p:spPr>
        </p:pic>
        <p:sp>
          <p:nvSpPr>
            <p:cNvPr id="9" name="Tekstfelt 8">
              <a:extLst>
                <a:ext uri="{FF2B5EF4-FFF2-40B4-BE49-F238E27FC236}">
                  <a16:creationId xmlns:a16="http://schemas.microsoft.com/office/drawing/2014/main" id="{BEAC659E-78E2-A443-A7F5-F6A6BDB35816}"/>
                </a:ext>
              </a:extLst>
            </p:cNvPr>
            <p:cNvSpPr txBox="1"/>
            <p:nvPr/>
          </p:nvSpPr>
          <p:spPr>
            <a:xfrm>
              <a:off x="4643474" y="3190674"/>
              <a:ext cx="988105" cy="246221"/>
            </a:xfrm>
            <a:prstGeom prst="rect">
              <a:avLst/>
            </a:prstGeom>
            <a:noFill/>
          </p:spPr>
          <p:txBody>
            <a:bodyPr wrap="square" lIns="0" tIns="0" rIns="0" bIns="0" rtlCol="0">
              <a:spAutoFit/>
            </a:bodyPr>
            <a:lstStyle/>
            <a:p>
              <a:pPr algn="ctr"/>
              <a:r>
                <a:rPr lang="en-GB" sz="1600">
                  <a:latin typeface="Arial" charset="0"/>
                  <a:ea typeface="Arial" charset="0"/>
                  <a:cs typeface="Arial" charset="0"/>
                </a:rPr>
                <a:t>UGE 3</a:t>
              </a:r>
            </a:p>
          </p:txBody>
        </p:sp>
        <p:pic>
          <p:nvPicPr>
            <p:cNvPr id="10" name="Picture 2">
              <a:extLst>
                <a:ext uri="{FF2B5EF4-FFF2-40B4-BE49-F238E27FC236}">
                  <a16:creationId xmlns:a16="http://schemas.microsoft.com/office/drawing/2014/main" id="{F2A75757-22B6-3661-ADF5-9070607AAB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1452" y="2094820"/>
              <a:ext cx="1907645" cy="1072923"/>
            </a:xfrm>
            <a:prstGeom prst="rect">
              <a:avLst/>
            </a:prstGeom>
            <a:noFill/>
            <a:extLst>
              <a:ext uri="{909E8E84-426E-40DD-AFC4-6F175D3DCCD1}">
                <a14:hiddenFill xmlns:a14="http://schemas.microsoft.com/office/drawing/2010/main">
                  <a:solidFill>
                    <a:srgbClr val="FFFFFF"/>
                  </a:solidFill>
                </a14:hiddenFill>
              </a:ext>
            </a:extLst>
          </p:spPr>
        </p:pic>
        <p:sp>
          <p:nvSpPr>
            <p:cNvPr id="11" name="Tekstfelt 10">
              <a:extLst>
                <a:ext uri="{FF2B5EF4-FFF2-40B4-BE49-F238E27FC236}">
                  <a16:creationId xmlns:a16="http://schemas.microsoft.com/office/drawing/2014/main" id="{959E0E87-E0DB-1102-DAEF-5F15C468393A}"/>
                </a:ext>
              </a:extLst>
            </p:cNvPr>
            <p:cNvSpPr txBox="1"/>
            <p:nvPr/>
          </p:nvSpPr>
          <p:spPr>
            <a:xfrm>
              <a:off x="8424481" y="3182780"/>
              <a:ext cx="988105" cy="289967"/>
            </a:xfrm>
            <a:prstGeom prst="rect">
              <a:avLst/>
            </a:prstGeom>
            <a:noFill/>
          </p:spPr>
          <p:txBody>
            <a:bodyPr wrap="square" lIns="0" tIns="0" rIns="0" bIns="0" rtlCol="0">
              <a:spAutoFit/>
            </a:bodyPr>
            <a:lstStyle/>
            <a:p>
              <a:pPr algn="ctr"/>
              <a:r>
                <a:rPr lang="en-GB" sz="1600" dirty="0">
                  <a:latin typeface="Arial" charset="0"/>
                  <a:ea typeface="Arial" charset="0"/>
                  <a:cs typeface="Arial" charset="0"/>
                </a:rPr>
                <a:t>UGE 5</a:t>
              </a:r>
            </a:p>
          </p:txBody>
        </p:sp>
      </p:grpSp>
      <p:pic>
        <p:nvPicPr>
          <p:cNvPr id="12" name="Picture 2">
            <a:extLst>
              <a:ext uri="{FF2B5EF4-FFF2-40B4-BE49-F238E27FC236}">
                <a16:creationId xmlns:a16="http://schemas.microsoft.com/office/drawing/2014/main" id="{6B7B9F7C-A519-BA8F-DC60-3299D1AB2B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9405" y="1850854"/>
            <a:ext cx="1678434" cy="911055"/>
          </a:xfrm>
          <a:prstGeom prst="rect">
            <a:avLst/>
          </a:prstGeom>
          <a:noFill/>
          <a:extLst>
            <a:ext uri="{909E8E84-426E-40DD-AFC4-6F175D3DCCD1}">
              <a14:hiddenFill xmlns:a14="http://schemas.microsoft.com/office/drawing/2010/main">
                <a:solidFill>
                  <a:srgbClr val="FFFFFF"/>
                </a:solidFill>
              </a14:hiddenFill>
            </a:ext>
          </a:extLst>
        </p:spPr>
      </p:pic>
      <p:sp>
        <p:nvSpPr>
          <p:cNvPr id="13" name="Tekstfelt 12">
            <a:extLst>
              <a:ext uri="{FF2B5EF4-FFF2-40B4-BE49-F238E27FC236}">
                <a16:creationId xmlns:a16="http://schemas.microsoft.com/office/drawing/2014/main" id="{44F50A1E-71D2-FAD6-9471-579B5DED1375}"/>
              </a:ext>
            </a:extLst>
          </p:cNvPr>
          <p:cNvSpPr txBox="1"/>
          <p:nvPr/>
        </p:nvSpPr>
        <p:spPr>
          <a:xfrm>
            <a:off x="6594042" y="2761909"/>
            <a:ext cx="869380" cy="246221"/>
          </a:xfrm>
          <a:prstGeom prst="rect">
            <a:avLst/>
          </a:prstGeom>
          <a:noFill/>
        </p:spPr>
        <p:txBody>
          <a:bodyPr wrap="square" lIns="0" tIns="0" rIns="0" bIns="0" rtlCol="0">
            <a:spAutoFit/>
          </a:bodyPr>
          <a:lstStyle/>
          <a:p>
            <a:pPr algn="ctr"/>
            <a:r>
              <a:rPr lang="en-GB" sz="1600" dirty="0">
                <a:latin typeface="Arial" charset="0"/>
                <a:ea typeface="Arial" charset="0"/>
                <a:cs typeface="Arial" charset="0"/>
              </a:rPr>
              <a:t>UGE 4</a:t>
            </a:r>
          </a:p>
        </p:txBody>
      </p:sp>
      <p:pic>
        <p:nvPicPr>
          <p:cNvPr id="14" name="Picture 2">
            <a:extLst>
              <a:ext uri="{FF2B5EF4-FFF2-40B4-BE49-F238E27FC236}">
                <a16:creationId xmlns:a16="http://schemas.microsoft.com/office/drawing/2014/main" id="{1BEC905C-9A43-9735-BEEF-D9880CDFD9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75366" y="1844471"/>
            <a:ext cx="1678434" cy="911055"/>
          </a:xfrm>
          <a:prstGeom prst="rect">
            <a:avLst/>
          </a:prstGeom>
          <a:noFill/>
          <a:extLst>
            <a:ext uri="{909E8E84-426E-40DD-AFC4-6F175D3DCCD1}">
              <a14:hiddenFill xmlns:a14="http://schemas.microsoft.com/office/drawing/2010/main">
                <a:solidFill>
                  <a:srgbClr val="FFFFFF"/>
                </a:solidFill>
              </a14:hiddenFill>
            </a:ext>
          </a:extLst>
        </p:spPr>
      </p:pic>
      <p:sp>
        <p:nvSpPr>
          <p:cNvPr id="15" name="Tekstfelt 14">
            <a:extLst>
              <a:ext uri="{FF2B5EF4-FFF2-40B4-BE49-F238E27FC236}">
                <a16:creationId xmlns:a16="http://schemas.microsoft.com/office/drawing/2014/main" id="{24BDF8BD-E423-9297-26A9-EACCEA628BA5}"/>
              </a:ext>
            </a:extLst>
          </p:cNvPr>
          <p:cNvSpPr txBox="1"/>
          <p:nvPr/>
        </p:nvSpPr>
        <p:spPr>
          <a:xfrm>
            <a:off x="9924388" y="2768294"/>
            <a:ext cx="869380" cy="209075"/>
          </a:xfrm>
          <a:prstGeom prst="rect">
            <a:avLst/>
          </a:prstGeom>
          <a:noFill/>
        </p:spPr>
        <p:txBody>
          <a:bodyPr wrap="square" lIns="0" tIns="0" rIns="0" bIns="0" rtlCol="0">
            <a:spAutoFit/>
          </a:bodyPr>
          <a:lstStyle/>
          <a:p>
            <a:pPr algn="ctr"/>
            <a:r>
              <a:rPr lang="en-GB" sz="1600">
                <a:latin typeface="Arial" charset="0"/>
                <a:ea typeface="Arial" charset="0"/>
                <a:cs typeface="Arial" charset="0"/>
              </a:rPr>
              <a:t>UGE …</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0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0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6">
            <a:extLst>
              <a:ext uri="{FF2B5EF4-FFF2-40B4-BE49-F238E27FC236}">
                <a16:creationId xmlns:a16="http://schemas.microsoft.com/office/drawing/2014/main" id="{CE534965-9CFD-4C9B-9023-AF6497640B96}"/>
              </a:ext>
            </a:extLst>
          </p:cNvPr>
          <p:cNvSpPr txBox="1">
            <a:spLocks noChangeArrowheads="1"/>
          </p:cNvSpPr>
          <p:nvPr/>
        </p:nvSpPr>
        <p:spPr bwMode="auto">
          <a:xfrm>
            <a:off x="4059238" y="3135314"/>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da-DK" sz="1800"/>
          </a:p>
        </p:txBody>
      </p:sp>
      <p:sp>
        <p:nvSpPr>
          <p:cNvPr id="44035" name="TextBox 23">
            <a:extLst>
              <a:ext uri="{FF2B5EF4-FFF2-40B4-BE49-F238E27FC236}">
                <a16:creationId xmlns:a16="http://schemas.microsoft.com/office/drawing/2014/main" id="{783527F4-5DBF-4EDD-9F93-069A1CED748D}"/>
              </a:ext>
            </a:extLst>
          </p:cNvPr>
          <p:cNvSpPr txBox="1">
            <a:spLocks noChangeArrowheads="1"/>
          </p:cNvSpPr>
          <p:nvPr/>
        </p:nvSpPr>
        <p:spPr bwMode="auto">
          <a:xfrm>
            <a:off x="4656139" y="674689"/>
            <a:ext cx="2052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da-DK" altLang="da-DK" sz="2700" b="1" dirty="0">
                <a:latin typeface="Calibri" panose="020F0502020204030204" pitchFamily="34" charset="0"/>
              </a:rPr>
              <a:t>Kælvninger pr. årsko</a:t>
            </a:r>
            <a:endParaRPr lang="en-GB" altLang="da-DK" sz="2700" b="1" dirty="0">
              <a:latin typeface="Calibri" panose="020F0502020204030204" pitchFamily="34" charset="0"/>
            </a:endParaRPr>
          </a:p>
        </p:txBody>
      </p:sp>
      <p:sp>
        <p:nvSpPr>
          <p:cNvPr id="49" name="Ellipse 48">
            <a:extLst>
              <a:ext uri="{FF2B5EF4-FFF2-40B4-BE49-F238E27FC236}">
                <a16:creationId xmlns:a16="http://schemas.microsoft.com/office/drawing/2014/main" id="{05EE929A-32C5-4814-865C-01ED9DE461BE}"/>
              </a:ext>
            </a:extLst>
          </p:cNvPr>
          <p:cNvSpPr/>
          <p:nvPr/>
        </p:nvSpPr>
        <p:spPr>
          <a:xfrm>
            <a:off x="4656138" y="569913"/>
            <a:ext cx="2051050" cy="1130300"/>
          </a:xfrm>
          <a:prstGeom prst="ellipse">
            <a:avLst/>
          </a:prstGeom>
          <a:noFill/>
          <a:ln w="28575">
            <a:solidFill>
              <a:srgbClr val="27AAE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sp>
        <p:nvSpPr>
          <p:cNvPr id="31" name="Rectangle 38">
            <a:extLst>
              <a:ext uri="{FF2B5EF4-FFF2-40B4-BE49-F238E27FC236}">
                <a16:creationId xmlns:a16="http://schemas.microsoft.com/office/drawing/2014/main" id="{DF5D0A0F-D493-4CA2-BA4F-A9F63C28BFFB}"/>
              </a:ext>
            </a:extLst>
          </p:cNvPr>
          <p:cNvSpPr/>
          <p:nvPr/>
        </p:nvSpPr>
        <p:spPr>
          <a:xfrm>
            <a:off x="1590675" y="476250"/>
            <a:ext cx="8966200" cy="5707061"/>
          </a:xfrm>
          <a:prstGeom prst="rect">
            <a:avLst/>
          </a:prstGeom>
          <a:noFill/>
          <a:ln w="317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6">
            <a:extLst>
              <a:ext uri="{FF2B5EF4-FFF2-40B4-BE49-F238E27FC236}">
                <a16:creationId xmlns:a16="http://schemas.microsoft.com/office/drawing/2014/main" id="{324FCC10-21FE-4659-9FD4-35E1534129B2}"/>
              </a:ext>
            </a:extLst>
          </p:cNvPr>
          <p:cNvSpPr txBox="1">
            <a:spLocks noChangeArrowheads="1"/>
          </p:cNvSpPr>
          <p:nvPr/>
        </p:nvSpPr>
        <p:spPr bwMode="auto">
          <a:xfrm>
            <a:off x="4059238" y="3135314"/>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da-DK" sz="1800"/>
          </a:p>
        </p:txBody>
      </p:sp>
      <p:sp>
        <p:nvSpPr>
          <p:cNvPr id="46083" name="TextBox 23">
            <a:extLst>
              <a:ext uri="{FF2B5EF4-FFF2-40B4-BE49-F238E27FC236}">
                <a16:creationId xmlns:a16="http://schemas.microsoft.com/office/drawing/2014/main" id="{8DAE1C80-33C9-4021-93CE-4EF4CA9812C3}"/>
              </a:ext>
            </a:extLst>
          </p:cNvPr>
          <p:cNvSpPr txBox="1">
            <a:spLocks noChangeArrowheads="1"/>
          </p:cNvSpPr>
          <p:nvPr/>
        </p:nvSpPr>
        <p:spPr bwMode="auto">
          <a:xfrm>
            <a:off x="4656139" y="674689"/>
            <a:ext cx="205263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None/>
            </a:pPr>
            <a:r>
              <a:rPr lang="da-DK" altLang="da-DK" sz="2700" b="1" dirty="0">
                <a:latin typeface="Calibri" panose="020F0502020204030204" pitchFamily="34" charset="0"/>
              </a:rPr>
              <a:t>Kælvninger pr. årsko</a:t>
            </a:r>
            <a:endParaRPr lang="en-GB" altLang="da-DK" sz="2700" b="1" dirty="0">
              <a:latin typeface="Calibri" panose="020F0502020204030204" pitchFamily="34" charset="0"/>
            </a:endParaRPr>
          </a:p>
        </p:txBody>
      </p:sp>
      <p:grpSp>
        <p:nvGrpSpPr>
          <p:cNvPr id="46084" name="Group 70">
            <a:extLst>
              <a:ext uri="{FF2B5EF4-FFF2-40B4-BE49-F238E27FC236}">
                <a16:creationId xmlns:a16="http://schemas.microsoft.com/office/drawing/2014/main" id="{3C2EDF90-0071-4ADB-988D-A555BD59D680}"/>
              </a:ext>
            </a:extLst>
          </p:cNvPr>
          <p:cNvGrpSpPr>
            <a:grpSpLocks/>
          </p:cNvGrpSpPr>
          <p:nvPr/>
        </p:nvGrpSpPr>
        <p:grpSpPr bwMode="auto">
          <a:xfrm>
            <a:off x="3503613" y="1535114"/>
            <a:ext cx="6985098" cy="1457298"/>
            <a:chOff x="1979774" y="1534018"/>
            <a:chExt cx="6984812" cy="1456568"/>
          </a:xfrm>
        </p:grpSpPr>
        <p:sp>
          <p:nvSpPr>
            <p:cNvPr id="46091" name="TextBox 25">
              <a:extLst>
                <a:ext uri="{FF2B5EF4-FFF2-40B4-BE49-F238E27FC236}">
                  <a16:creationId xmlns:a16="http://schemas.microsoft.com/office/drawing/2014/main" id="{36017D00-D334-4FDF-9D98-8E3C6ACDF46C}"/>
                </a:ext>
              </a:extLst>
            </p:cNvPr>
            <p:cNvSpPr txBox="1">
              <a:spLocks noChangeArrowheads="1"/>
            </p:cNvSpPr>
            <p:nvPr/>
          </p:nvSpPr>
          <p:spPr bwMode="auto">
            <a:xfrm>
              <a:off x="5364186" y="2467482"/>
              <a:ext cx="3600400" cy="523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da-DK" sz="2800" b="1" dirty="0">
                  <a:latin typeface="Calibri" panose="020F0502020204030204" pitchFamily="34" charset="0"/>
                </a:rPr>
                <a:t>Udskiftnings%</a:t>
              </a:r>
              <a:endParaRPr lang="en-GB" altLang="da-DK" sz="2400" b="1" dirty="0"/>
            </a:p>
          </p:txBody>
        </p:sp>
        <p:cxnSp>
          <p:nvCxnSpPr>
            <p:cNvPr id="28" name="Straight Arrow Connector 27">
              <a:extLst>
                <a:ext uri="{FF2B5EF4-FFF2-40B4-BE49-F238E27FC236}">
                  <a16:creationId xmlns:a16="http://schemas.microsoft.com/office/drawing/2014/main" id="{D31E5762-183C-4B07-973F-DA9AD81DA63C}"/>
                </a:ext>
              </a:extLst>
            </p:cNvPr>
            <p:cNvCxnSpPr>
              <a:stCxn id="2" idx="0"/>
              <a:endCxn id="49" idx="3"/>
            </p:cNvCxnSpPr>
            <p:nvPr/>
          </p:nvCxnSpPr>
          <p:spPr>
            <a:xfrm flipV="1">
              <a:off x="1979774" y="1534018"/>
              <a:ext cx="1452502" cy="81397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0EBDC355-BB26-438E-A1EC-A0EF07F04E33}"/>
                </a:ext>
              </a:extLst>
            </p:cNvPr>
            <p:cNvCxnSpPr>
              <a:stCxn id="41" idx="0"/>
              <a:endCxn id="49" idx="5"/>
            </p:cNvCxnSpPr>
            <p:nvPr/>
          </p:nvCxnSpPr>
          <p:spPr>
            <a:xfrm flipH="1" flipV="1">
              <a:off x="4883192" y="1534018"/>
              <a:ext cx="1633471" cy="81397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sp>
        <p:nvSpPr>
          <p:cNvPr id="2" name="Ellipse 1">
            <a:extLst>
              <a:ext uri="{FF2B5EF4-FFF2-40B4-BE49-F238E27FC236}">
                <a16:creationId xmlns:a16="http://schemas.microsoft.com/office/drawing/2014/main" id="{A9F1C4C3-858D-4AEA-B46D-3866E7F2FCDB}"/>
              </a:ext>
            </a:extLst>
          </p:cNvPr>
          <p:cNvSpPr/>
          <p:nvPr/>
        </p:nvSpPr>
        <p:spPr>
          <a:xfrm>
            <a:off x="2640013" y="2349501"/>
            <a:ext cx="1727200" cy="785813"/>
          </a:xfrm>
          <a:prstGeom prst="ellipse">
            <a:avLst/>
          </a:prstGeom>
          <a:noFill/>
          <a:ln w="28575">
            <a:solidFill>
              <a:srgbClr val="27AAE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sp>
        <p:nvSpPr>
          <p:cNvPr id="41" name="Ellipse 40">
            <a:extLst>
              <a:ext uri="{FF2B5EF4-FFF2-40B4-BE49-F238E27FC236}">
                <a16:creationId xmlns:a16="http://schemas.microsoft.com/office/drawing/2014/main" id="{89666462-31D0-43C2-B653-4135B0800B78}"/>
              </a:ext>
            </a:extLst>
          </p:cNvPr>
          <p:cNvSpPr/>
          <p:nvPr/>
        </p:nvSpPr>
        <p:spPr>
          <a:xfrm>
            <a:off x="6888163" y="2349501"/>
            <a:ext cx="2303462" cy="785813"/>
          </a:xfrm>
          <a:prstGeom prst="ellipse">
            <a:avLst/>
          </a:prstGeom>
          <a:noFill/>
          <a:ln w="28575">
            <a:solidFill>
              <a:srgbClr val="27AAE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sp>
        <p:nvSpPr>
          <p:cNvPr id="49" name="Ellipse 48">
            <a:extLst>
              <a:ext uri="{FF2B5EF4-FFF2-40B4-BE49-F238E27FC236}">
                <a16:creationId xmlns:a16="http://schemas.microsoft.com/office/drawing/2014/main" id="{9572BFB1-C6F3-45B4-8F7F-C2F8480C36ED}"/>
              </a:ext>
            </a:extLst>
          </p:cNvPr>
          <p:cNvSpPr/>
          <p:nvPr/>
        </p:nvSpPr>
        <p:spPr>
          <a:xfrm>
            <a:off x="4656138" y="569913"/>
            <a:ext cx="2051050" cy="1130300"/>
          </a:xfrm>
          <a:prstGeom prst="ellipse">
            <a:avLst/>
          </a:prstGeom>
          <a:noFill/>
          <a:ln w="28575">
            <a:solidFill>
              <a:srgbClr val="27AAE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sp>
        <p:nvSpPr>
          <p:cNvPr id="31" name="Rectangle 38">
            <a:extLst>
              <a:ext uri="{FF2B5EF4-FFF2-40B4-BE49-F238E27FC236}">
                <a16:creationId xmlns:a16="http://schemas.microsoft.com/office/drawing/2014/main" id="{8A6A161C-E6D8-4C5F-B80A-DAE734806643}"/>
              </a:ext>
            </a:extLst>
          </p:cNvPr>
          <p:cNvSpPr/>
          <p:nvPr/>
        </p:nvSpPr>
        <p:spPr>
          <a:xfrm>
            <a:off x="1590675" y="476250"/>
            <a:ext cx="8966200" cy="5707061"/>
          </a:xfrm>
          <a:prstGeom prst="rect">
            <a:avLst/>
          </a:prstGeom>
          <a:noFill/>
          <a:ln w="317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sp>
        <p:nvSpPr>
          <p:cNvPr id="5" name="TextBox 24">
            <a:extLst>
              <a:ext uri="{FF2B5EF4-FFF2-40B4-BE49-F238E27FC236}">
                <a16:creationId xmlns:a16="http://schemas.microsoft.com/office/drawing/2014/main" id="{1E035031-0721-3B30-B468-7DEA903B4CA2}"/>
              </a:ext>
            </a:extLst>
          </p:cNvPr>
          <p:cNvSpPr txBox="1">
            <a:spLocks noChangeArrowheads="1"/>
          </p:cNvSpPr>
          <p:nvPr/>
        </p:nvSpPr>
        <p:spPr bwMode="auto">
          <a:xfrm>
            <a:off x="1590675" y="2411482"/>
            <a:ext cx="3852862" cy="70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da-DK" sz="2000" b="1" dirty="0" err="1">
                <a:latin typeface="Calibri" panose="020F0502020204030204" pitchFamily="34" charset="0"/>
              </a:rPr>
              <a:t>Kælvnings</a:t>
            </a:r>
            <a:r>
              <a:rPr lang="en-GB" altLang="da-DK" sz="2000" b="1" dirty="0">
                <a:latin typeface="Calibri" panose="020F0502020204030204" pitchFamily="34" charset="0"/>
              </a:rPr>
              <a:t>-</a:t>
            </a:r>
            <a:br>
              <a:rPr lang="en-GB" altLang="da-DK" sz="2000" b="1" dirty="0">
                <a:latin typeface="Calibri" panose="020F0502020204030204" pitchFamily="34" charset="0"/>
              </a:rPr>
            </a:br>
            <a:r>
              <a:rPr lang="en-GB" altLang="da-DK" sz="2000" b="1" dirty="0">
                <a:latin typeface="Calibri" panose="020F0502020204030204" pitchFamily="34" charset="0"/>
              </a:rPr>
              <a:t>interval</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6">
            <a:extLst>
              <a:ext uri="{FF2B5EF4-FFF2-40B4-BE49-F238E27FC236}">
                <a16:creationId xmlns:a16="http://schemas.microsoft.com/office/drawing/2014/main" id="{65F43444-D530-4F5C-8CDD-907F82934C4D}"/>
              </a:ext>
            </a:extLst>
          </p:cNvPr>
          <p:cNvSpPr txBox="1">
            <a:spLocks noChangeArrowheads="1"/>
          </p:cNvSpPr>
          <p:nvPr/>
        </p:nvSpPr>
        <p:spPr bwMode="auto">
          <a:xfrm>
            <a:off x="4059238" y="3135314"/>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da-DK" sz="1800"/>
          </a:p>
        </p:txBody>
      </p:sp>
      <p:sp>
        <p:nvSpPr>
          <p:cNvPr id="48131" name="TextBox 23">
            <a:extLst>
              <a:ext uri="{FF2B5EF4-FFF2-40B4-BE49-F238E27FC236}">
                <a16:creationId xmlns:a16="http://schemas.microsoft.com/office/drawing/2014/main" id="{924B4D8C-69FA-47D3-9D54-77DE33F6DF64}"/>
              </a:ext>
            </a:extLst>
          </p:cNvPr>
          <p:cNvSpPr txBox="1">
            <a:spLocks noChangeArrowheads="1"/>
          </p:cNvSpPr>
          <p:nvPr/>
        </p:nvSpPr>
        <p:spPr bwMode="auto">
          <a:xfrm>
            <a:off x="4656139" y="674689"/>
            <a:ext cx="205263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None/>
            </a:pPr>
            <a:r>
              <a:rPr lang="da-DK" altLang="da-DK" sz="2700" b="1" dirty="0">
                <a:latin typeface="Calibri" panose="020F0502020204030204" pitchFamily="34" charset="0"/>
              </a:rPr>
              <a:t>Kælvninger pr. årsko</a:t>
            </a:r>
            <a:endParaRPr lang="en-GB" altLang="da-DK" sz="2700" b="1" dirty="0">
              <a:latin typeface="Calibri" panose="020F0502020204030204" pitchFamily="34" charset="0"/>
            </a:endParaRPr>
          </a:p>
        </p:txBody>
      </p:sp>
      <p:grpSp>
        <p:nvGrpSpPr>
          <p:cNvPr id="48132" name="Group 70">
            <a:extLst>
              <a:ext uri="{FF2B5EF4-FFF2-40B4-BE49-F238E27FC236}">
                <a16:creationId xmlns:a16="http://schemas.microsoft.com/office/drawing/2014/main" id="{E8485CC0-39C5-42F1-AA35-68FDB1B71630}"/>
              </a:ext>
            </a:extLst>
          </p:cNvPr>
          <p:cNvGrpSpPr>
            <a:grpSpLocks/>
          </p:cNvGrpSpPr>
          <p:nvPr/>
        </p:nvGrpSpPr>
        <p:grpSpPr bwMode="auto">
          <a:xfrm>
            <a:off x="3503613" y="1535114"/>
            <a:ext cx="4537075" cy="814387"/>
            <a:chOff x="1979774" y="1534018"/>
            <a:chExt cx="4536889" cy="813979"/>
          </a:xfrm>
        </p:grpSpPr>
        <p:cxnSp>
          <p:nvCxnSpPr>
            <p:cNvPr id="28" name="Straight Arrow Connector 27">
              <a:extLst>
                <a:ext uri="{FF2B5EF4-FFF2-40B4-BE49-F238E27FC236}">
                  <a16:creationId xmlns:a16="http://schemas.microsoft.com/office/drawing/2014/main" id="{8A2D2FFE-9A82-46AF-AAC2-DDC19860ABF1}"/>
                </a:ext>
              </a:extLst>
            </p:cNvPr>
            <p:cNvCxnSpPr>
              <a:stCxn id="2" idx="0"/>
              <a:endCxn id="49" idx="3"/>
            </p:cNvCxnSpPr>
            <p:nvPr/>
          </p:nvCxnSpPr>
          <p:spPr>
            <a:xfrm flipV="1">
              <a:off x="1979774" y="1534018"/>
              <a:ext cx="1452502" cy="81397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54C156EE-EB4F-4921-840C-FBF3195EEE42}"/>
                </a:ext>
              </a:extLst>
            </p:cNvPr>
            <p:cNvCxnSpPr>
              <a:stCxn id="41" idx="0"/>
              <a:endCxn id="49" idx="5"/>
            </p:cNvCxnSpPr>
            <p:nvPr/>
          </p:nvCxnSpPr>
          <p:spPr>
            <a:xfrm flipH="1" flipV="1">
              <a:off x="4883192" y="1534018"/>
              <a:ext cx="1633471" cy="81397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48133" name="Group 71">
            <a:extLst>
              <a:ext uri="{FF2B5EF4-FFF2-40B4-BE49-F238E27FC236}">
                <a16:creationId xmlns:a16="http://schemas.microsoft.com/office/drawing/2014/main" id="{12541D9B-F31A-495C-A68D-D16326D6B442}"/>
              </a:ext>
            </a:extLst>
          </p:cNvPr>
          <p:cNvGrpSpPr>
            <a:grpSpLocks/>
          </p:cNvGrpSpPr>
          <p:nvPr/>
        </p:nvGrpSpPr>
        <p:grpSpPr bwMode="auto">
          <a:xfrm>
            <a:off x="1668463" y="3019426"/>
            <a:ext cx="4787900" cy="1489075"/>
            <a:chOff x="0" y="3049077"/>
            <a:chExt cx="4788024" cy="1488529"/>
          </a:xfrm>
        </p:grpSpPr>
        <p:cxnSp>
          <p:nvCxnSpPr>
            <p:cNvPr id="32" name="Straight Arrow Connector 31">
              <a:extLst>
                <a:ext uri="{FF2B5EF4-FFF2-40B4-BE49-F238E27FC236}">
                  <a16:creationId xmlns:a16="http://schemas.microsoft.com/office/drawing/2014/main" id="{45B665C7-7873-4D09-B723-8FA5B1217E09}"/>
                </a:ext>
              </a:extLst>
            </p:cNvPr>
            <p:cNvCxnSpPr>
              <a:endCxn id="2" idx="3"/>
            </p:cNvCxnSpPr>
            <p:nvPr/>
          </p:nvCxnSpPr>
          <p:spPr>
            <a:xfrm flipV="1">
              <a:off x="395297" y="3049077"/>
              <a:ext cx="828696" cy="1028323"/>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D9878BA0-4AA2-48F8-BD48-75335D4E08AE}"/>
                </a:ext>
              </a:extLst>
            </p:cNvPr>
            <p:cNvCxnSpPr/>
            <p:nvPr/>
          </p:nvCxnSpPr>
          <p:spPr>
            <a:xfrm flipV="1">
              <a:off x="1116041" y="3164923"/>
              <a:ext cx="503251" cy="912477"/>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09A0A4A2-0ADC-48E6-8F33-7D356702CDED}"/>
                </a:ext>
              </a:extLst>
            </p:cNvPr>
            <p:cNvCxnSpPr/>
            <p:nvPr/>
          </p:nvCxnSpPr>
          <p:spPr>
            <a:xfrm flipH="1" flipV="1">
              <a:off x="2016177" y="3164923"/>
              <a:ext cx="179392" cy="912477"/>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82FEC5BA-31BD-4106-BF23-E8C3ECD5638A}"/>
                </a:ext>
              </a:extLst>
            </p:cNvPr>
            <p:cNvCxnSpPr>
              <a:endCxn id="2" idx="5"/>
            </p:cNvCxnSpPr>
            <p:nvPr/>
          </p:nvCxnSpPr>
          <p:spPr>
            <a:xfrm flipH="1" flipV="1">
              <a:off x="2446400" y="3049077"/>
              <a:ext cx="577865" cy="1028323"/>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8143" name="TextBox 37">
              <a:extLst>
                <a:ext uri="{FF2B5EF4-FFF2-40B4-BE49-F238E27FC236}">
                  <a16:creationId xmlns:a16="http://schemas.microsoft.com/office/drawing/2014/main" id="{6A958AB5-F3FB-4D88-BFE2-54D9C5A0ED9A}"/>
                </a:ext>
              </a:extLst>
            </p:cNvPr>
            <p:cNvSpPr txBox="1">
              <a:spLocks noChangeArrowheads="1"/>
            </p:cNvSpPr>
            <p:nvPr/>
          </p:nvSpPr>
          <p:spPr bwMode="auto">
            <a:xfrm>
              <a:off x="0" y="4137584"/>
              <a:ext cx="4788024" cy="400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da-DK" sz="2000" b="1" dirty="0" err="1">
                  <a:latin typeface="Calibri" panose="020F0502020204030204" pitchFamily="34" charset="0"/>
                </a:rPr>
                <a:t>Ins</a:t>
              </a:r>
              <a:r>
                <a:rPr lang="da-DK" altLang="da-DK" sz="2000" b="1" dirty="0">
                  <a:latin typeface="Calibri" panose="020F0502020204030204" pitchFamily="34" charset="0"/>
                </a:rPr>
                <a:t>%    Dr%      Start	Stop</a:t>
              </a:r>
              <a:r>
                <a:rPr lang="da-DK" altLang="da-DK" sz="1800" dirty="0"/>
                <a:t>		</a:t>
              </a:r>
              <a:endParaRPr lang="en-GB" altLang="da-DK" sz="1800" dirty="0"/>
            </a:p>
          </p:txBody>
        </p:sp>
      </p:grpSp>
      <p:sp>
        <p:nvSpPr>
          <p:cNvPr id="2" name="Ellipse 1">
            <a:extLst>
              <a:ext uri="{FF2B5EF4-FFF2-40B4-BE49-F238E27FC236}">
                <a16:creationId xmlns:a16="http://schemas.microsoft.com/office/drawing/2014/main" id="{FAED7158-D73F-42BF-B727-583FD3D31481}"/>
              </a:ext>
            </a:extLst>
          </p:cNvPr>
          <p:cNvSpPr/>
          <p:nvPr/>
        </p:nvSpPr>
        <p:spPr>
          <a:xfrm>
            <a:off x="2640013" y="2349501"/>
            <a:ext cx="1727200" cy="785813"/>
          </a:xfrm>
          <a:prstGeom prst="ellipse">
            <a:avLst/>
          </a:prstGeom>
          <a:noFill/>
          <a:ln w="28575">
            <a:solidFill>
              <a:srgbClr val="27AAE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sp>
        <p:nvSpPr>
          <p:cNvPr id="41" name="Ellipse 40">
            <a:extLst>
              <a:ext uri="{FF2B5EF4-FFF2-40B4-BE49-F238E27FC236}">
                <a16:creationId xmlns:a16="http://schemas.microsoft.com/office/drawing/2014/main" id="{39996421-9695-4035-90A8-F10746193258}"/>
              </a:ext>
            </a:extLst>
          </p:cNvPr>
          <p:cNvSpPr/>
          <p:nvPr/>
        </p:nvSpPr>
        <p:spPr>
          <a:xfrm>
            <a:off x="6888163" y="2349501"/>
            <a:ext cx="2303462" cy="785813"/>
          </a:xfrm>
          <a:prstGeom prst="ellipse">
            <a:avLst/>
          </a:prstGeom>
          <a:noFill/>
          <a:ln w="28575">
            <a:solidFill>
              <a:srgbClr val="27AAE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sp>
        <p:nvSpPr>
          <p:cNvPr id="49" name="Ellipse 48">
            <a:extLst>
              <a:ext uri="{FF2B5EF4-FFF2-40B4-BE49-F238E27FC236}">
                <a16:creationId xmlns:a16="http://schemas.microsoft.com/office/drawing/2014/main" id="{62B34BFA-D4B2-40B6-9BEC-18202F66CC27}"/>
              </a:ext>
            </a:extLst>
          </p:cNvPr>
          <p:cNvSpPr/>
          <p:nvPr/>
        </p:nvSpPr>
        <p:spPr>
          <a:xfrm>
            <a:off x="4656138" y="569913"/>
            <a:ext cx="2051050" cy="1130300"/>
          </a:xfrm>
          <a:prstGeom prst="ellipse">
            <a:avLst/>
          </a:prstGeom>
          <a:noFill/>
          <a:ln w="28575">
            <a:solidFill>
              <a:srgbClr val="27AAE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sp>
        <p:nvSpPr>
          <p:cNvPr id="31" name="Rectangle 38">
            <a:extLst>
              <a:ext uri="{FF2B5EF4-FFF2-40B4-BE49-F238E27FC236}">
                <a16:creationId xmlns:a16="http://schemas.microsoft.com/office/drawing/2014/main" id="{E07DF6C0-B7AC-4EC5-9BAF-A6ED7F7CAA9E}"/>
              </a:ext>
            </a:extLst>
          </p:cNvPr>
          <p:cNvSpPr/>
          <p:nvPr/>
        </p:nvSpPr>
        <p:spPr>
          <a:xfrm>
            <a:off x="1590675" y="476250"/>
            <a:ext cx="8966200" cy="5707061"/>
          </a:xfrm>
          <a:prstGeom prst="rect">
            <a:avLst/>
          </a:prstGeom>
          <a:noFill/>
          <a:ln w="317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sp>
        <p:nvSpPr>
          <p:cNvPr id="5" name="TextBox 24">
            <a:extLst>
              <a:ext uri="{FF2B5EF4-FFF2-40B4-BE49-F238E27FC236}">
                <a16:creationId xmlns:a16="http://schemas.microsoft.com/office/drawing/2014/main" id="{F9E2C758-0CB1-2880-F1DE-8AC2CF2DDB27}"/>
              </a:ext>
            </a:extLst>
          </p:cNvPr>
          <p:cNvSpPr txBox="1">
            <a:spLocks noChangeArrowheads="1"/>
          </p:cNvSpPr>
          <p:nvPr/>
        </p:nvSpPr>
        <p:spPr bwMode="auto">
          <a:xfrm>
            <a:off x="1590675" y="2411482"/>
            <a:ext cx="3852862" cy="70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da-DK" sz="2000" b="1" dirty="0" err="1">
                <a:latin typeface="Calibri" panose="020F0502020204030204" pitchFamily="34" charset="0"/>
              </a:rPr>
              <a:t>Kælvnings</a:t>
            </a:r>
            <a:r>
              <a:rPr lang="en-GB" altLang="da-DK" sz="2000" b="1" dirty="0">
                <a:latin typeface="Calibri" panose="020F0502020204030204" pitchFamily="34" charset="0"/>
              </a:rPr>
              <a:t>-</a:t>
            </a:r>
            <a:br>
              <a:rPr lang="en-GB" altLang="da-DK" sz="2000" b="1" dirty="0">
                <a:latin typeface="Calibri" panose="020F0502020204030204" pitchFamily="34" charset="0"/>
              </a:rPr>
            </a:br>
            <a:r>
              <a:rPr lang="en-GB" altLang="da-DK" sz="2000" b="1" dirty="0">
                <a:latin typeface="Calibri" panose="020F0502020204030204" pitchFamily="34" charset="0"/>
              </a:rPr>
              <a:t>interval</a:t>
            </a:r>
          </a:p>
        </p:txBody>
      </p:sp>
      <p:sp>
        <p:nvSpPr>
          <p:cNvPr id="6" name="TextBox 25">
            <a:extLst>
              <a:ext uri="{FF2B5EF4-FFF2-40B4-BE49-F238E27FC236}">
                <a16:creationId xmlns:a16="http://schemas.microsoft.com/office/drawing/2014/main" id="{5F9E1C92-CBDA-F015-90B8-ECF407360B26}"/>
              </a:ext>
            </a:extLst>
          </p:cNvPr>
          <p:cNvSpPr txBox="1">
            <a:spLocks noChangeArrowheads="1"/>
          </p:cNvSpPr>
          <p:nvPr/>
        </p:nvSpPr>
        <p:spPr bwMode="auto">
          <a:xfrm>
            <a:off x="6888164" y="2469046"/>
            <a:ext cx="3600547" cy="523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da-DK" sz="2800" b="1" dirty="0">
                <a:latin typeface="Calibri" panose="020F0502020204030204" pitchFamily="34" charset="0"/>
              </a:rPr>
              <a:t>Udskiftnings%</a:t>
            </a:r>
            <a:endParaRPr lang="en-GB" altLang="da-DK" sz="2400" b="1" dirty="0"/>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6">
            <a:extLst>
              <a:ext uri="{FF2B5EF4-FFF2-40B4-BE49-F238E27FC236}">
                <a16:creationId xmlns:a16="http://schemas.microsoft.com/office/drawing/2014/main" id="{BADB0BBC-BBAB-4555-BAFB-740A1B408DEE}"/>
              </a:ext>
            </a:extLst>
          </p:cNvPr>
          <p:cNvSpPr txBox="1">
            <a:spLocks noChangeArrowheads="1"/>
          </p:cNvSpPr>
          <p:nvPr/>
        </p:nvSpPr>
        <p:spPr bwMode="auto">
          <a:xfrm>
            <a:off x="4059238" y="3135314"/>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da-DK" sz="1800"/>
          </a:p>
        </p:txBody>
      </p:sp>
      <p:sp>
        <p:nvSpPr>
          <p:cNvPr id="50179" name="TextBox 23">
            <a:extLst>
              <a:ext uri="{FF2B5EF4-FFF2-40B4-BE49-F238E27FC236}">
                <a16:creationId xmlns:a16="http://schemas.microsoft.com/office/drawing/2014/main" id="{23048291-082D-43BB-B9A1-CF7018C13D18}"/>
              </a:ext>
            </a:extLst>
          </p:cNvPr>
          <p:cNvSpPr txBox="1">
            <a:spLocks noChangeArrowheads="1"/>
          </p:cNvSpPr>
          <p:nvPr/>
        </p:nvSpPr>
        <p:spPr bwMode="auto">
          <a:xfrm>
            <a:off x="4656139" y="674689"/>
            <a:ext cx="205263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None/>
            </a:pPr>
            <a:r>
              <a:rPr lang="da-DK" altLang="da-DK" sz="2700" b="1" dirty="0">
                <a:latin typeface="Calibri" panose="020F0502020204030204" pitchFamily="34" charset="0"/>
              </a:rPr>
              <a:t>Kælvninger pr. årsko</a:t>
            </a:r>
            <a:endParaRPr lang="en-GB" altLang="da-DK" sz="2700" b="1" dirty="0">
              <a:latin typeface="Calibri" panose="020F0502020204030204" pitchFamily="34" charset="0"/>
            </a:endParaRPr>
          </a:p>
        </p:txBody>
      </p:sp>
      <p:grpSp>
        <p:nvGrpSpPr>
          <p:cNvPr id="50180" name="Group 70">
            <a:extLst>
              <a:ext uri="{FF2B5EF4-FFF2-40B4-BE49-F238E27FC236}">
                <a16:creationId xmlns:a16="http://schemas.microsoft.com/office/drawing/2014/main" id="{85091A75-D515-4D31-97D2-FC767B6944C5}"/>
              </a:ext>
            </a:extLst>
          </p:cNvPr>
          <p:cNvGrpSpPr>
            <a:grpSpLocks/>
          </p:cNvGrpSpPr>
          <p:nvPr/>
        </p:nvGrpSpPr>
        <p:grpSpPr bwMode="auto">
          <a:xfrm>
            <a:off x="3503613" y="1535114"/>
            <a:ext cx="4537075" cy="814387"/>
            <a:chOff x="1979774" y="1534018"/>
            <a:chExt cx="4536889" cy="813979"/>
          </a:xfrm>
        </p:grpSpPr>
        <p:cxnSp>
          <p:nvCxnSpPr>
            <p:cNvPr id="28" name="Straight Arrow Connector 27">
              <a:extLst>
                <a:ext uri="{FF2B5EF4-FFF2-40B4-BE49-F238E27FC236}">
                  <a16:creationId xmlns:a16="http://schemas.microsoft.com/office/drawing/2014/main" id="{94CB71DC-41C4-4FD7-A899-1A3E6B9D290B}"/>
                </a:ext>
              </a:extLst>
            </p:cNvPr>
            <p:cNvCxnSpPr>
              <a:stCxn id="2" idx="0"/>
              <a:endCxn id="49" idx="3"/>
            </p:cNvCxnSpPr>
            <p:nvPr/>
          </p:nvCxnSpPr>
          <p:spPr>
            <a:xfrm flipV="1">
              <a:off x="1979774" y="1534018"/>
              <a:ext cx="1452502" cy="81397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39812A11-34CE-428A-8D8E-7AFC6C1FF8AD}"/>
                </a:ext>
              </a:extLst>
            </p:cNvPr>
            <p:cNvCxnSpPr>
              <a:stCxn id="41" idx="0"/>
              <a:endCxn id="49" idx="5"/>
            </p:cNvCxnSpPr>
            <p:nvPr/>
          </p:nvCxnSpPr>
          <p:spPr>
            <a:xfrm flipH="1" flipV="1">
              <a:off x="4883192" y="1534018"/>
              <a:ext cx="1633471" cy="81397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50181" name="Group 71">
            <a:extLst>
              <a:ext uri="{FF2B5EF4-FFF2-40B4-BE49-F238E27FC236}">
                <a16:creationId xmlns:a16="http://schemas.microsoft.com/office/drawing/2014/main" id="{42130C68-AFEA-4081-B044-65B413D2FFCD}"/>
              </a:ext>
            </a:extLst>
          </p:cNvPr>
          <p:cNvGrpSpPr>
            <a:grpSpLocks/>
          </p:cNvGrpSpPr>
          <p:nvPr/>
        </p:nvGrpSpPr>
        <p:grpSpPr bwMode="auto">
          <a:xfrm>
            <a:off x="1668463" y="3019426"/>
            <a:ext cx="4787900" cy="1489075"/>
            <a:chOff x="0" y="3049077"/>
            <a:chExt cx="4788024" cy="1488529"/>
          </a:xfrm>
        </p:grpSpPr>
        <p:cxnSp>
          <p:nvCxnSpPr>
            <p:cNvPr id="32" name="Straight Arrow Connector 31">
              <a:extLst>
                <a:ext uri="{FF2B5EF4-FFF2-40B4-BE49-F238E27FC236}">
                  <a16:creationId xmlns:a16="http://schemas.microsoft.com/office/drawing/2014/main" id="{B712925F-B9BB-4BA6-A21C-5DC21A932CA6}"/>
                </a:ext>
              </a:extLst>
            </p:cNvPr>
            <p:cNvCxnSpPr>
              <a:endCxn id="2" idx="3"/>
            </p:cNvCxnSpPr>
            <p:nvPr/>
          </p:nvCxnSpPr>
          <p:spPr>
            <a:xfrm flipV="1">
              <a:off x="395297" y="3049077"/>
              <a:ext cx="828696" cy="1028323"/>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C4DD3A3-4C05-48EA-9D05-0462BA28D1F4}"/>
                </a:ext>
              </a:extLst>
            </p:cNvPr>
            <p:cNvCxnSpPr/>
            <p:nvPr/>
          </p:nvCxnSpPr>
          <p:spPr>
            <a:xfrm flipV="1">
              <a:off x="1116041" y="3164923"/>
              <a:ext cx="503251" cy="912477"/>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E56E18A2-7257-4D99-80CB-EB27F62170B7}"/>
                </a:ext>
              </a:extLst>
            </p:cNvPr>
            <p:cNvCxnSpPr/>
            <p:nvPr/>
          </p:nvCxnSpPr>
          <p:spPr>
            <a:xfrm flipH="1" flipV="1">
              <a:off x="2016177" y="3164923"/>
              <a:ext cx="179392" cy="912477"/>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55AA93A1-D678-411B-947D-4E29E3207AD9}"/>
                </a:ext>
              </a:extLst>
            </p:cNvPr>
            <p:cNvCxnSpPr>
              <a:endCxn id="2" idx="5"/>
            </p:cNvCxnSpPr>
            <p:nvPr/>
          </p:nvCxnSpPr>
          <p:spPr>
            <a:xfrm flipH="1" flipV="1">
              <a:off x="2446400" y="3049077"/>
              <a:ext cx="577865" cy="1028323"/>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0200" name="TextBox 37">
              <a:extLst>
                <a:ext uri="{FF2B5EF4-FFF2-40B4-BE49-F238E27FC236}">
                  <a16:creationId xmlns:a16="http://schemas.microsoft.com/office/drawing/2014/main" id="{ECB0C54E-5BE5-462E-BFE5-1E059C5171F3}"/>
                </a:ext>
              </a:extLst>
            </p:cNvPr>
            <p:cNvSpPr txBox="1">
              <a:spLocks noChangeArrowheads="1"/>
            </p:cNvSpPr>
            <p:nvPr/>
          </p:nvSpPr>
          <p:spPr bwMode="auto">
            <a:xfrm>
              <a:off x="0" y="4137584"/>
              <a:ext cx="4788024" cy="400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da-DK" sz="2000" b="1" dirty="0" err="1">
                  <a:latin typeface="Calibri" panose="020F0502020204030204" pitchFamily="34" charset="0"/>
                </a:rPr>
                <a:t>Ins</a:t>
              </a:r>
              <a:r>
                <a:rPr lang="da-DK" altLang="da-DK" sz="2000" b="1" dirty="0">
                  <a:latin typeface="Calibri" panose="020F0502020204030204" pitchFamily="34" charset="0"/>
                </a:rPr>
                <a:t>%    Dr%      Start	Stop</a:t>
              </a:r>
              <a:r>
                <a:rPr lang="da-DK" altLang="da-DK" sz="1800" dirty="0"/>
                <a:t>		</a:t>
              </a:r>
              <a:endParaRPr lang="en-GB" altLang="da-DK" sz="1800" dirty="0"/>
            </a:p>
          </p:txBody>
        </p:sp>
      </p:grpSp>
      <p:grpSp>
        <p:nvGrpSpPr>
          <p:cNvPr id="50182" name="Group 73">
            <a:extLst>
              <a:ext uri="{FF2B5EF4-FFF2-40B4-BE49-F238E27FC236}">
                <a16:creationId xmlns:a16="http://schemas.microsoft.com/office/drawing/2014/main" id="{4064F47A-0D5B-4722-B179-85168A7F88C5}"/>
              </a:ext>
            </a:extLst>
          </p:cNvPr>
          <p:cNvGrpSpPr>
            <a:grpSpLocks/>
          </p:cNvGrpSpPr>
          <p:nvPr/>
        </p:nvGrpSpPr>
        <p:grpSpPr bwMode="auto">
          <a:xfrm>
            <a:off x="6240464" y="3019426"/>
            <a:ext cx="5184775" cy="1457325"/>
            <a:chOff x="4714917" y="2988780"/>
            <a:chExt cx="5184576" cy="1455750"/>
          </a:xfrm>
        </p:grpSpPr>
        <p:sp>
          <p:nvSpPr>
            <p:cNvPr id="50192" name="TextBox 42">
              <a:extLst>
                <a:ext uri="{FF2B5EF4-FFF2-40B4-BE49-F238E27FC236}">
                  <a16:creationId xmlns:a16="http://schemas.microsoft.com/office/drawing/2014/main" id="{EA84CC43-588E-4B66-B3E1-5ABBC10FF451}"/>
                </a:ext>
              </a:extLst>
            </p:cNvPr>
            <p:cNvSpPr txBox="1">
              <a:spLocks noChangeArrowheads="1"/>
            </p:cNvSpPr>
            <p:nvPr/>
          </p:nvSpPr>
          <p:spPr bwMode="auto">
            <a:xfrm>
              <a:off x="4714917" y="4044830"/>
              <a:ext cx="5184576" cy="39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da-DK" sz="2000" b="1" dirty="0">
                  <a:latin typeface="Calibri" panose="020F0502020204030204" pitchFamily="34" charset="0"/>
                </a:rPr>
                <a:t>Sygdom	       Ydelse              Andet</a:t>
              </a:r>
              <a:r>
                <a:rPr lang="da-DK" altLang="da-DK" sz="2000" dirty="0">
                  <a:latin typeface="Calibri" panose="020F0502020204030204" pitchFamily="34" charset="0"/>
                </a:rPr>
                <a:t>	</a:t>
              </a:r>
              <a:r>
                <a:rPr lang="da-DK" altLang="da-DK" sz="1800" dirty="0">
                  <a:latin typeface="Calibri" panose="020F0502020204030204" pitchFamily="34" charset="0"/>
                </a:rPr>
                <a:t>	</a:t>
              </a:r>
              <a:endParaRPr lang="en-GB" altLang="da-DK" sz="1800" dirty="0">
                <a:latin typeface="Calibri" panose="020F0502020204030204" pitchFamily="34" charset="0"/>
              </a:endParaRPr>
            </a:p>
          </p:txBody>
        </p:sp>
        <p:cxnSp>
          <p:nvCxnSpPr>
            <p:cNvPr id="45" name="Straight Arrow Connector 44">
              <a:extLst>
                <a:ext uri="{FF2B5EF4-FFF2-40B4-BE49-F238E27FC236}">
                  <a16:creationId xmlns:a16="http://schemas.microsoft.com/office/drawing/2014/main" id="{1D8CFF62-3D87-44A5-8B2F-13C0479453E0}"/>
                </a:ext>
              </a:extLst>
            </p:cNvPr>
            <p:cNvCxnSpPr>
              <a:endCxn id="41" idx="3"/>
            </p:cNvCxnSpPr>
            <p:nvPr/>
          </p:nvCxnSpPr>
          <p:spPr>
            <a:xfrm flipV="1">
              <a:off x="5254646" y="2988780"/>
              <a:ext cx="446070" cy="1056132"/>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379B082C-6E20-4787-A730-045775B48672}"/>
                </a:ext>
              </a:extLst>
            </p:cNvPr>
            <p:cNvCxnSpPr>
              <a:endCxn id="41" idx="4"/>
            </p:cNvCxnSpPr>
            <p:nvPr/>
          </p:nvCxnSpPr>
          <p:spPr>
            <a:xfrm flipV="1">
              <a:off x="6515073" y="3104543"/>
              <a:ext cx="0" cy="94037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DD675EE5-A25E-49A1-8F4C-1B4CD64FEA44}"/>
                </a:ext>
              </a:extLst>
            </p:cNvPr>
            <p:cNvCxnSpPr>
              <a:endCxn id="41" idx="5"/>
            </p:cNvCxnSpPr>
            <p:nvPr/>
          </p:nvCxnSpPr>
          <p:spPr>
            <a:xfrm flipH="1" flipV="1">
              <a:off x="7329429" y="2988780"/>
              <a:ext cx="554017" cy="1027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sp>
        <p:nvSpPr>
          <p:cNvPr id="2" name="Ellipse 1">
            <a:extLst>
              <a:ext uri="{FF2B5EF4-FFF2-40B4-BE49-F238E27FC236}">
                <a16:creationId xmlns:a16="http://schemas.microsoft.com/office/drawing/2014/main" id="{E1BAEDC4-B342-4BFF-A490-20CD941C2C03}"/>
              </a:ext>
            </a:extLst>
          </p:cNvPr>
          <p:cNvSpPr/>
          <p:nvPr/>
        </p:nvSpPr>
        <p:spPr>
          <a:xfrm>
            <a:off x="2640013" y="2349501"/>
            <a:ext cx="1727200" cy="785813"/>
          </a:xfrm>
          <a:prstGeom prst="ellipse">
            <a:avLst/>
          </a:prstGeom>
          <a:noFill/>
          <a:ln w="28575">
            <a:solidFill>
              <a:srgbClr val="27AAE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sp>
        <p:nvSpPr>
          <p:cNvPr id="41" name="Ellipse 40">
            <a:extLst>
              <a:ext uri="{FF2B5EF4-FFF2-40B4-BE49-F238E27FC236}">
                <a16:creationId xmlns:a16="http://schemas.microsoft.com/office/drawing/2014/main" id="{3DAF5D26-C9B6-4A8C-928D-8AEB86942706}"/>
              </a:ext>
            </a:extLst>
          </p:cNvPr>
          <p:cNvSpPr/>
          <p:nvPr/>
        </p:nvSpPr>
        <p:spPr>
          <a:xfrm>
            <a:off x="6888163" y="2349501"/>
            <a:ext cx="2303462" cy="785813"/>
          </a:xfrm>
          <a:prstGeom prst="ellipse">
            <a:avLst/>
          </a:prstGeom>
          <a:noFill/>
          <a:ln w="28575">
            <a:solidFill>
              <a:srgbClr val="27AAE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sp>
        <p:nvSpPr>
          <p:cNvPr id="49" name="Ellipse 48">
            <a:extLst>
              <a:ext uri="{FF2B5EF4-FFF2-40B4-BE49-F238E27FC236}">
                <a16:creationId xmlns:a16="http://schemas.microsoft.com/office/drawing/2014/main" id="{D0DFF22E-70AF-40F5-A91D-8419CA82E2E8}"/>
              </a:ext>
            </a:extLst>
          </p:cNvPr>
          <p:cNvSpPr/>
          <p:nvPr/>
        </p:nvSpPr>
        <p:spPr>
          <a:xfrm>
            <a:off x="4656138" y="569913"/>
            <a:ext cx="2051050" cy="1130300"/>
          </a:xfrm>
          <a:prstGeom prst="ellipse">
            <a:avLst/>
          </a:prstGeom>
          <a:noFill/>
          <a:ln w="28575">
            <a:solidFill>
              <a:srgbClr val="27AAE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sp>
        <p:nvSpPr>
          <p:cNvPr id="31" name="Rectangle 38">
            <a:extLst>
              <a:ext uri="{FF2B5EF4-FFF2-40B4-BE49-F238E27FC236}">
                <a16:creationId xmlns:a16="http://schemas.microsoft.com/office/drawing/2014/main" id="{A651F8A4-8AA1-4A6F-B0F5-E2DC8243408B}"/>
              </a:ext>
            </a:extLst>
          </p:cNvPr>
          <p:cNvSpPr/>
          <p:nvPr/>
        </p:nvSpPr>
        <p:spPr>
          <a:xfrm>
            <a:off x="1590675" y="476250"/>
            <a:ext cx="8966200" cy="5707061"/>
          </a:xfrm>
          <a:prstGeom prst="rect">
            <a:avLst/>
          </a:prstGeom>
          <a:noFill/>
          <a:ln w="317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grpSp>
        <p:nvGrpSpPr>
          <p:cNvPr id="5" name="Group 4">
            <a:extLst>
              <a:ext uri="{FF2B5EF4-FFF2-40B4-BE49-F238E27FC236}">
                <a16:creationId xmlns:a16="http://schemas.microsoft.com/office/drawing/2014/main" id="{AC9F837E-11EA-4235-BDC1-02EBCE975FCE}"/>
              </a:ext>
            </a:extLst>
          </p:cNvPr>
          <p:cNvGrpSpPr>
            <a:grpSpLocks/>
          </p:cNvGrpSpPr>
          <p:nvPr/>
        </p:nvGrpSpPr>
        <p:grpSpPr bwMode="auto">
          <a:xfrm>
            <a:off x="3006725" y="2924175"/>
            <a:ext cx="4960938" cy="2592388"/>
            <a:chOff x="1482080" y="2924944"/>
            <a:chExt cx="4962128" cy="2592289"/>
          </a:xfrm>
        </p:grpSpPr>
        <p:cxnSp>
          <p:nvCxnSpPr>
            <p:cNvPr id="33" name="Straight Arrow Connector 32">
              <a:extLst>
                <a:ext uri="{FF2B5EF4-FFF2-40B4-BE49-F238E27FC236}">
                  <a16:creationId xmlns:a16="http://schemas.microsoft.com/office/drawing/2014/main" id="{D6EC8A3A-D4AA-4306-99AB-6B27D3933A87}"/>
                </a:ext>
              </a:extLst>
            </p:cNvPr>
            <p:cNvCxnSpPr/>
            <p:nvPr/>
          </p:nvCxnSpPr>
          <p:spPr bwMode="auto">
            <a:xfrm flipV="1">
              <a:off x="3522507" y="2924944"/>
              <a:ext cx="1956269" cy="1152481"/>
            </a:xfrm>
            <a:prstGeom prst="straightConnector1">
              <a:avLst/>
            </a:prstGeom>
            <a:ln w="38100">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4" name="Freeform 3">
              <a:extLst>
                <a:ext uri="{FF2B5EF4-FFF2-40B4-BE49-F238E27FC236}">
                  <a16:creationId xmlns:a16="http://schemas.microsoft.com/office/drawing/2014/main" id="{AD589A62-9EF1-4980-8975-190451E5FE45}"/>
                </a:ext>
              </a:extLst>
            </p:cNvPr>
            <p:cNvSpPr/>
            <p:nvPr/>
          </p:nvSpPr>
          <p:spPr>
            <a:xfrm>
              <a:off x="1482080" y="4509208"/>
              <a:ext cx="3809327" cy="1008025"/>
            </a:xfrm>
            <a:custGeom>
              <a:avLst/>
              <a:gdLst>
                <a:gd name="connsiteX0" fmla="*/ 3810000 w 3810000"/>
                <a:gd name="connsiteY0" fmla="*/ 47625 h 1170075"/>
                <a:gd name="connsiteX1" fmla="*/ 2276475 w 3810000"/>
                <a:gd name="connsiteY1" fmla="*/ 1123950 h 1170075"/>
                <a:gd name="connsiteX2" fmla="*/ 771525 w 3810000"/>
                <a:gd name="connsiteY2" fmla="*/ 876300 h 1170075"/>
                <a:gd name="connsiteX3" fmla="*/ 0 w 3810000"/>
                <a:gd name="connsiteY3" fmla="*/ 0 h 1170075"/>
              </a:gdLst>
              <a:ahLst/>
              <a:cxnLst>
                <a:cxn ang="0">
                  <a:pos x="connsiteX0" y="connsiteY0"/>
                </a:cxn>
                <a:cxn ang="0">
                  <a:pos x="connsiteX1" y="connsiteY1"/>
                </a:cxn>
                <a:cxn ang="0">
                  <a:pos x="connsiteX2" y="connsiteY2"/>
                </a:cxn>
                <a:cxn ang="0">
                  <a:pos x="connsiteX3" y="connsiteY3"/>
                </a:cxn>
              </a:cxnLst>
              <a:rect l="l" t="t" r="r" b="b"/>
              <a:pathLst>
                <a:path w="3810000" h="1170075">
                  <a:moveTo>
                    <a:pt x="3810000" y="47625"/>
                  </a:moveTo>
                  <a:cubicBezTo>
                    <a:pt x="3296443" y="516731"/>
                    <a:pt x="2782887" y="985838"/>
                    <a:pt x="2276475" y="1123950"/>
                  </a:cubicBezTo>
                  <a:cubicBezTo>
                    <a:pt x="1770063" y="1262062"/>
                    <a:pt x="1150937" y="1063625"/>
                    <a:pt x="771525" y="876300"/>
                  </a:cubicBezTo>
                  <a:cubicBezTo>
                    <a:pt x="392113" y="688975"/>
                    <a:pt x="196056" y="344487"/>
                    <a:pt x="0" y="0"/>
                  </a:cubicBezTo>
                </a:path>
              </a:pathLst>
            </a:custGeom>
            <a:noFill/>
            <a:ln>
              <a:solidFill>
                <a:srgbClr val="C00000"/>
              </a:solidFill>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sp>
          <p:nvSpPr>
            <p:cNvPr id="38" name="Freeform 37">
              <a:extLst>
                <a:ext uri="{FF2B5EF4-FFF2-40B4-BE49-F238E27FC236}">
                  <a16:creationId xmlns:a16="http://schemas.microsoft.com/office/drawing/2014/main" id="{657384A9-4B2A-4693-BE48-4341CE54E56E}"/>
                </a:ext>
              </a:extLst>
            </p:cNvPr>
            <p:cNvSpPr/>
            <p:nvPr/>
          </p:nvSpPr>
          <p:spPr>
            <a:xfrm flipH="1">
              <a:off x="5291407" y="4563181"/>
              <a:ext cx="1152801" cy="585766"/>
            </a:xfrm>
            <a:custGeom>
              <a:avLst/>
              <a:gdLst>
                <a:gd name="connsiteX0" fmla="*/ 3810000 w 3810000"/>
                <a:gd name="connsiteY0" fmla="*/ 47625 h 1170075"/>
                <a:gd name="connsiteX1" fmla="*/ 2276475 w 3810000"/>
                <a:gd name="connsiteY1" fmla="*/ 1123950 h 1170075"/>
                <a:gd name="connsiteX2" fmla="*/ 771525 w 3810000"/>
                <a:gd name="connsiteY2" fmla="*/ 876300 h 1170075"/>
                <a:gd name="connsiteX3" fmla="*/ 0 w 3810000"/>
                <a:gd name="connsiteY3" fmla="*/ 0 h 1170075"/>
              </a:gdLst>
              <a:ahLst/>
              <a:cxnLst>
                <a:cxn ang="0">
                  <a:pos x="connsiteX0" y="connsiteY0"/>
                </a:cxn>
                <a:cxn ang="0">
                  <a:pos x="connsiteX1" y="connsiteY1"/>
                </a:cxn>
                <a:cxn ang="0">
                  <a:pos x="connsiteX2" y="connsiteY2"/>
                </a:cxn>
                <a:cxn ang="0">
                  <a:pos x="connsiteX3" y="connsiteY3"/>
                </a:cxn>
              </a:cxnLst>
              <a:rect l="l" t="t" r="r" b="b"/>
              <a:pathLst>
                <a:path w="3810000" h="1170075">
                  <a:moveTo>
                    <a:pt x="3810000" y="47625"/>
                  </a:moveTo>
                  <a:cubicBezTo>
                    <a:pt x="3296443" y="516731"/>
                    <a:pt x="2782887" y="985838"/>
                    <a:pt x="2276475" y="1123950"/>
                  </a:cubicBezTo>
                  <a:cubicBezTo>
                    <a:pt x="1770063" y="1262062"/>
                    <a:pt x="1150937" y="1063625"/>
                    <a:pt x="771525" y="876300"/>
                  </a:cubicBezTo>
                  <a:cubicBezTo>
                    <a:pt x="392113" y="688975"/>
                    <a:pt x="196056" y="344487"/>
                    <a:pt x="0" y="0"/>
                  </a:cubicBezTo>
                </a:path>
              </a:pathLst>
            </a:custGeom>
            <a:noFill/>
            <a:ln>
              <a:solidFill>
                <a:srgbClr val="C00000"/>
              </a:solidFill>
              <a:prstDash val="dash"/>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grpSp>
      <p:sp>
        <p:nvSpPr>
          <p:cNvPr id="7" name="TextBox 24">
            <a:extLst>
              <a:ext uri="{FF2B5EF4-FFF2-40B4-BE49-F238E27FC236}">
                <a16:creationId xmlns:a16="http://schemas.microsoft.com/office/drawing/2014/main" id="{5905E074-C64C-308F-D977-4C39A48B6981}"/>
              </a:ext>
            </a:extLst>
          </p:cNvPr>
          <p:cNvSpPr txBox="1">
            <a:spLocks noChangeArrowheads="1"/>
          </p:cNvSpPr>
          <p:nvPr/>
        </p:nvSpPr>
        <p:spPr bwMode="auto">
          <a:xfrm>
            <a:off x="1590675" y="2411482"/>
            <a:ext cx="3852862" cy="70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da-DK" sz="2000" b="1" dirty="0" err="1">
                <a:latin typeface="Calibri" panose="020F0502020204030204" pitchFamily="34" charset="0"/>
              </a:rPr>
              <a:t>Kælvnings</a:t>
            </a:r>
            <a:r>
              <a:rPr lang="en-GB" altLang="da-DK" sz="2000" b="1" dirty="0">
                <a:latin typeface="Calibri" panose="020F0502020204030204" pitchFamily="34" charset="0"/>
              </a:rPr>
              <a:t>-</a:t>
            </a:r>
            <a:br>
              <a:rPr lang="en-GB" altLang="da-DK" sz="2000" b="1" dirty="0">
                <a:latin typeface="Calibri" panose="020F0502020204030204" pitchFamily="34" charset="0"/>
              </a:rPr>
            </a:br>
            <a:r>
              <a:rPr lang="en-GB" altLang="da-DK" sz="2000" b="1" dirty="0">
                <a:latin typeface="Calibri" panose="020F0502020204030204" pitchFamily="34" charset="0"/>
              </a:rPr>
              <a:t>interval</a:t>
            </a:r>
          </a:p>
        </p:txBody>
      </p:sp>
      <p:sp>
        <p:nvSpPr>
          <p:cNvPr id="8" name="TextBox 25">
            <a:extLst>
              <a:ext uri="{FF2B5EF4-FFF2-40B4-BE49-F238E27FC236}">
                <a16:creationId xmlns:a16="http://schemas.microsoft.com/office/drawing/2014/main" id="{F93B6C95-6C80-A900-DF80-E697C33A4F73}"/>
              </a:ext>
            </a:extLst>
          </p:cNvPr>
          <p:cNvSpPr txBox="1">
            <a:spLocks noChangeArrowheads="1"/>
          </p:cNvSpPr>
          <p:nvPr/>
        </p:nvSpPr>
        <p:spPr bwMode="auto">
          <a:xfrm>
            <a:off x="6888164" y="2469046"/>
            <a:ext cx="3600547" cy="523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da-DK" sz="2800" b="1" dirty="0">
                <a:latin typeface="Calibri" panose="020F0502020204030204" pitchFamily="34" charset="0"/>
              </a:rPr>
              <a:t>Udskiftnings%</a:t>
            </a:r>
            <a:endParaRPr lang="en-GB" altLang="da-DK" sz="2400" b="1" dirty="0"/>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6">
            <a:extLst>
              <a:ext uri="{FF2B5EF4-FFF2-40B4-BE49-F238E27FC236}">
                <a16:creationId xmlns:a16="http://schemas.microsoft.com/office/drawing/2014/main" id="{42C0473A-5529-4A74-AA16-CB57075CDC34}"/>
              </a:ext>
            </a:extLst>
          </p:cNvPr>
          <p:cNvSpPr txBox="1">
            <a:spLocks noChangeArrowheads="1"/>
          </p:cNvSpPr>
          <p:nvPr/>
        </p:nvSpPr>
        <p:spPr bwMode="auto">
          <a:xfrm>
            <a:off x="4059238" y="3135314"/>
            <a:ext cx="184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da-DK" sz="1800"/>
          </a:p>
        </p:txBody>
      </p:sp>
      <p:sp>
        <p:nvSpPr>
          <p:cNvPr id="52227" name="TextBox 23">
            <a:extLst>
              <a:ext uri="{FF2B5EF4-FFF2-40B4-BE49-F238E27FC236}">
                <a16:creationId xmlns:a16="http://schemas.microsoft.com/office/drawing/2014/main" id="{0DFAD3FC-ADC5-415E-BE99-4D82A83B3D11}"/>
              </a:ext>
            </a:extLst>
          </p:cNvPr>
          <p:cNvSpPr txBox="1">
            <a:spLocks noChangeArrowheads="1"/>
          </p:cNvSpPr>
          <p:nvPr/>
        </p:nvSpPr>
        <p:spPr bwMode="auto">
          <a:xfrm>
            <a:off x="4656139" y="674689"/>
            <a:ext cx="205263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None/>
            </a:pPr>
            <a:r>
              <a:rPr lang="da-DK" altLang="da-DK" sz="2700" b="1" dirty="0">
                <a:latin typeface="Calibri" panose="020F0502020204030204" pitchFamily="34" charset="0"/>
              </a:rPr>
              <a:t>Kælvninger pr. årsko</a:t>
            </a:r>
            <a:endParaRPr lang="en-GB" altLang="da-DK" sz="2700" b="1" dirty="0">
              <a:latin typeface="Calibri" panose="020F0502020204030204" pitchFamily="34" charset="0"/>
            </a:endParaRPr>
          </a:p>
        </p:txBody>
      </p:sp>
      <p:grpSp>
        <p:nvGrpSpPr>
          <p:cNvPr id="52228" name="Group 70">
            <a:extLst>
              <a:ext uri="{FF2B5EF4-FFF2-40B4-BE49-F238E27FC236}">
                <a16:creationId xmlns:a16="http://schemas.microsoft.com/office/drawing/2014/main" id="{62FE52CA-E74D-4DDA-A667-C6A6751BEFF6}"/>
              </a:ext>
            </a:extLst>
          </p:cNvPr>
          <p:cNvGrpSpPr>
            <a:grpSpLocks/>
          </p:cNvGrpSpPr>
          <p:nvPr/>
        </p:nvGrpSpPr>
        <p:grpSpPr bwMode="auto">
          <a:xfrm>
            <a:off x="1590675" y="1535114"/>
            <a:ext cx="6450013" cy="1584253"/>
            <a:chOff x="66915" y="1534018"/>
            <a:chExt cx="6449748" cy="1583460"/>
          </a:xfrm>
        </p:grpSpPr>
        <p:sp>
          <p:nvSpPr>
            <p:cNvPr id="52259" name="TextBox 24">
              <a:extLst>
                <a:ext uri="{FF2B5EF4-FFF2-40B4-BE49-F238E27FC236}">
                  <a16:creationId xmlns:a16="http://schemas.microsoft.com/office/drawing/2014/main" id="{0B913C13-D832-43B6-8820-A909CEF2A441}"/>
                </a:ext>
              </a:extLst>
            </p:cNvPr>
            <p:cNvSpPr txBox="1">
              <a:spLocks noChangeArrowheads="1"/>
            </p:cNvSpPr>
            <p:nvPr/>
          </p:nvSpPr>
          <p:spPr bwMode="auto">
            <a:xfrm>
              <a:off x="66915" y="2409947"/>
              <a:ext cx="3852704" cy="707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da-DK" sz="2000" b="1" dirty="0" err="1">
                  <a:latin typeface="Calibri" panose="020F0502020204030204" pitchFamily="34" charset="0"/>
                </a:rPr>
                <a:t>Kælvnings</a:t>
              </a:r>
              <a:r>
                <a:rPr lang="en-GB" altLang="da-DK" sz="2000" b="1" dirty="0">
                  <a:latin typeface="Calibri" panose="020F0502020204030204" pitchFamily="34" charset="0"/>
                </a:rPr>
                <a:t>-</a:t>
              </a:r>
              <a:br>
                <a:rPr lang="en-GB" altLang="da-DK" sz="2000" b="1" dirty="0">
                  <a:latin typeface="Calibri" panose="020F0502020204030204" pitchFamily="34" charset="0"/>
                </a:rPr>
              </a:br>
              <a:r>
                <a:rPr lang="en-GB" altLang="da-DK" sz="2000" b="1" dirty="0">
                  <a:latin typeface="Calibri" panose="020F0502020204030204" pitchFamily="34" charset="0"/>
                </a:rPr>
                <a:t>interval</a:t>
              </a:r>
            </a:p>
          </p:txBody>
        </p:sp>
        <p:cxnSp>
          <p:nvCxnSpPr>
            <p:cNvPr id="28" name="Straight Arrow Connector 27">
              <a:extLst>
                <a:ext uri="{FF2B5EF4-FFF2-40B4-BE49-F238E27FC236}">
                  <a16:creationId xmlns:a16="http://schemas.microsoft.com/office/drawing/2014/main" id="{92972919-90C2-4B78-B929-59736A76612C}"/>
                </a:ext>
              </a:extLst>
            </p:cNvPr>
            <p:cNvCxnSpPr>
              <a:stCxn id="2" idx="0"/>
              <a:endCxn id="49" idx="3"/>
            </p:cNvCxnSpPr>
            <p:nvPr/>
          </p:nvCxnSpPr>
          <p:spPr>
            <a:xfrm flipV="1">
              <a:off x="1979774" y="1534018"/>
              <a:ext cx="1452502" cy="81397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266D6C4E-A565-4003-9BF5-784207A26DA4}"/>
                </a:ext>
              </a:extLst>
            </p:cNvPr>
            <p:cNvCxnSpPr>
              <a:stCxn id="41" idx="0"/>
              <a:endCxn id="49" idx="5"/>
            </p:cNvCxnSpPr>
            <p:nvPr/>
          </p:nvCxnSpPr>
          <p:spPr>
            <a:xfrm flipH="1" flipV="1">
              <a:off x="4883192" y="1534018"/>
              <a:ext cx="1633471" cy="813979"/>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52229" name="Group 71">
            <a:extLst>
              <a:ext uri="{FF2B5EF4-FFF2-40B4-BE49-F238E27FC236}">
                <a16:creationId xmlns:a16="http://schemas.microsoft.com/office/drawing/2014/main" id="{8FED2B31-FD9A-45C5-896F-8F012C3E79A7}"/>
              </a:ext>
            </a:extLst>
          </p:cNvPr>
          <p:cNvGrpSpPr>
            <a:grpSpLocks/>
          </p:cNvGrpSpPr>
          <p:nvPr/>
        </p:nvGrpSpPr>
        <p:grpSpPr bwMode="auto">
          <a:xfrm>
            <a:off x="1668463" y="3019426"/>
            <a:ext cx="4787900" cy="1489075"/>
            <a:chOff x="0" y="3049077"/>
            <a:chExt cx="4788024" cy="1488529"/>
          </a:xfrm>
        </p:grpSpPr>
        <p:cxnSp>
          <p:nvCxnSpPr>
            <p:cNvPr id="32" name="Straight Arrow Connector 31">
              <a:extLst>
                <a:ext uri="{FF2B5EF4-FFF2-40B4-BE49-F238E27FC236}">
                  <a16:creationId xmlns:a16="http://schemas.microsoft.com/office/drawing/2014/main" id="{EBFB77BF-3BBF-443A-9497-8ECBC5CD4A12}"/>
                </a:ext>
              </a:extLst>
            </p:cNvPr>
            <p:cNvCxnSpPr>
              <a:endCxn id="2" idx="3"/>
            </p:cNvCxnSpPr>
            <p:nvPr/>
          </p:nvCxnSpPr>
          <p:spPr>
            <a:xfrm flipV="1">
              <a:off x="395297" y="3049077"/>
              <a:ext cx="828696" cy="1028323"/>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EF2BBEAE-170F-491D-97B4-C852E087E467}"/>
                </a:ext>
              </a:extLst>
            </p:cNvPr>
            <p:cNvCxnSpPr/>
            <p:nvPr/>
          </p:nvCxnSpPr>
          <p:spPr>
            <a:xfrm flipV="1">
              <a:off x="1116041" y="3164923"/>
              <a:ext cx="503251" cy="912477"/>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32143B18-12AB-4551-829D-07CBE0D57DB1}"/>
                </a:ext>
              </a:extLst>
            </p:cNvPr>
            <p:cNvCxnSpPr/>
            <p:nvPr/>
          </p:nvCxnSpPr>
          <p:spPr>
            <a:xfrm flipH="1" flipV="1">
              <a:off x="2016177" y="3164923"/>
              <a:ext cx="179392" cy="912477"/>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100B23B9-CF0D-456F-8580-55CD32CAC12E}"/>
                </a:ext>
              </a:extLst>
            </p:cNvPr>
            <p:cNvCxnSpPr>
              <a:endCxn id="2" idx="5"/>
            </p:cNvCxnSpPr>
            <p:nvPr/>
          </p:nvCxnSpPr>
          <p:spPr>
            <a:xfrm flipH="1" flipV="1">
              <a:off x="2446400" y="3049077"/>
              <a:ext cx="577865" cy="1028323"/>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2258" name="TextBox 37">
              <a:extLst>
                <a:ext uri="{FF2B5EF4-FFF2-40B4-BE49-F238E27FC236}">
                  <a16:creationId xmlns:a16="http://schemas.microsoft.com/office/drawing/2014/main" id="{97D71096-BC1E-4935-B193-C6A38C9126C8}"/>
                </a:ext>
              </a:extLst>
            </p:cNvPr>
            <p:cNvSpPr txBox="1">
              <a:spLocks noChangeArrowheads="1"/>
            </p:cNvSpPr>
            <p:nvPr/>
          </p:nvSpPr>
          <p:spPr bwMode="auto">
            <a:xfrm>
              <a:off x="0" y="4137584"/>
              <a:ext cx="4788024" cy="400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da-DK" sz="2000" b="1" dirty="0" err="1">
                  <a:latin typeface="Calibri" panose="020F0502020204030204" pitchFamily="34" charset="0"/>
                </a:rPr>
                <a:t>Ins</a:t>
              </a:r>
              <a:r>
                <a:rPr lang="da-DK" altLang="da-DK" sz="2000" b="1" dirty="0">
                  <a:latin typeface="Calibri" panose="020F0502020204030204" pitchFamily="34" charset="0"/>
                </a:rPr>
                <a:t>%    Dr%      Start	Stop</a:t>
              </a:r>
              <a:r>
                <a:rPr lang="da-DK" altLang="da-DK" sz="1800" dirty="0"/>
                <a:t>		</a:t>
              </a:r>
              <a:endParaRPr lang="en-GB" altLang="da-DK" sz="1800" dirty="0"/>
            </a:p>
          </p:txBody>
        </p:sp>
      </p:grpSp>
      <p:grpSp>
        <p:nvGrpSpPr>
          <p:cNvPr id="52230" name="Group 73">
            <a:extLst>
              <a:ext uri="{FF2B5EF4-FFF2-40B4-BE49-F238E27FC236}">
                <a16:creationId xmlns:a16="http://schemas.microsoft.com/office/drawing/2014/main" id="{C74C0E59-0490-44A7-A705-A577E837593A}"/>
              </a:ext>
            </a:extLst>
          </p:cNvPr>
          <p:cNvGrpSpPr>
            <a:grpSpLocks/>
          </p:cNvGrpSpPr>
          <p:nvPr/>
        </p:nvGrpSpPr>
        <p:grpSpPr bwMode="auto">
          <a:xfrm>
            <a:off x="6240464" y="3019426"/>
            <a:ext cx="5184775" cy="1457303"/>
            <a:chOff x="4714917" y="2988780"/>
            <a:chExt cx="5184576" cy="1455728"/>
          </a:xfrm>
        </p:grpSpPr>
        <p:sp>
          <p:nvSpPr>
            <p:cNvPr id="52250" name="TextBox 42">
              <a:extLst>
                <a:ext uri="{FF2B5EF4-FFF2-40B4-BE49-F238E27FC236}">
                  <a16:creationId xmlns:a16="http://schemas.microsoft.com/office/drawing/2014/main" id="{A2BE1A35-5222-4D82-80BE-066B10ACF748}"/>
                </a:ext>
              </a:extLst>
            </p:cNvPr>
            <p:cNvSpPr txBox="1">
              <a:spLocks noChangeArrowheads="1"/>
            </p:cNvSpPr>
            <p:nvPr/>
          </p:nvSpPr>
          <p:spPr bwMode="auto">
            <a:xfrm>
              <a:off x="4714917" y="4044830"/>
              <a:ext cx="5184576" cy="399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da-DK" sz="2000" b="1" dirty="0">
                  <a:latin typeface="Calibri" panose="020F0502020204030204" pitchFamily="34" charset="0"/>
                </a:rPr>
                <a:t>Sygdom	       Ydelse             Andet</a:t>
              </a:r>
              <a:r>
                <a:rPr lang="da-DK" altLang="da-DK" sz="2000" dirty="0">
                  <a:latin typeface="Calibri" panose="020F0502020204030204" pitchFamily="34" charset="0"/>
                </a:rPr>
                <a:t>	</a:t>
              </a:r>
              <a:r>
                <a:rPr lang="da-DK" altLang="da-DK" sz="1800" dirty="0">
                  <a:latin typeface="Calibri" panose="020F0502020204030204" pitchFamily="34" charset="0"/>
                </a:rPr>
                <a:t>	</a:t>
              </a:r>
              <a:endParaRPr lang="en-GB" altLang="da-DK" sz="1800" dirty="0">
                <a:latin typeface="Calibri" panose="020F0502020204030204" pitchFamily="34" charset="0"/>
              </a:endParaRPr>
            </a:p>
          </p:txBody>
        </p:sp>
        <p:cxnSp>
          <p:nvCxnSpPr>
            <p:cNvPr id="45" name="Straight Arrow Connector 44">
              <a:extLst>
                <a:ext uri="{FF2B5EF4-FFF2-40B4-BE49-F238E27FC236}">
                  <a16:creationId xmlns:a16="http://schemas.microsoft.com/office/drawing/2014/main" id="{975D86C9-6A96-4F95-9006-A45A96BE2859}"/>
                </a:ext>
              </a:extLst>
            </p:cNvPr>
            <p:cNvCxnSpPr>
              <a:endCxn id="41" idx="3"/>
            </p:cNvCxnSpPr>
            <p:nvPr/>
          </p:nvCxnSpPr>
          <p:spPr>
            <a:xfrm flipV="1">
              <a:off x="5254646" y="2988780"/>
              <a:ext cx="446070" cy="1056132"/>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A18D11F4-F536-47A3-9572-D9C988F347D5}"/>
                </a:ext>
              </a:extLst>
            </p:cNvPr>
            <p:cNvCxnSpPr>
              <a:endCxn id="41" idx="4"/>
            </p:cNvCxnSpPr>
            <p:nvPr/>
          </p:nvCxnSpPr>
          <p:spPr>
            <a:xfrm flipV="1">
              <a:off x="6515073" y="3104543"/>
              <a:ext cx="0" cy="94037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185A6E4A-B9C9-48DF-8B95-EA3CB79706F5}"/>
                </a:ext>
              </a:extLst>
            </p:cNvPr>
            <p:cNvCxnSpPr>
              <a:endCxn id="41" idx="5"/>
            </p:cNvCxnSpPr>
            <p:nvPr/>
          </p:nvCxnSpPr>
          <p:spPr>
            <a:xfrm flipH="1" flipV="1">
              <a:off x="7329429" y="2988780"/>
              <a:ext cx="554017" cy="1027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52231" name="Gruppe 2">
            <a:extLst>
              <a:ext uri="{FF2B5EF4-FFF2-40B4-BE49-F238E27FC236}">
                <a16:creationId xmlns:a16="http://schemas.microsoft.com/office/drawing/2014/main" id="{B270F9DF-2E5A-4461-97BC-1CE47DB2906D}"/>
              </a:ext>
            </a:extLst>
          </p:cNvPr>
          <p:cNvGrpSpPr>
            <a:grpSpLocks/>
          </p:cNvGrpSpPr>
          <p:nvPr/>
        </p:nvGrpSpPr>
        <p:grpSpPr bwMode="auto">
          <a:xfrm>
            <a:off x="5951539" y="4508500"/>
            <a:ext cx="3240087" cy="1657350"/>
            <a:chOff x="4427538" y="4509059"/>
            <a:chExt cx="3240806" cy="1656245"/>
          </a:xfrm>
        </p:grpSpPr>
        <p:grpSp>
          <p:nvGrpSpPr>
            <p:cNvPr id="52244" name="Group 79">
              <a:extLst>
                <a:ext uri="{FF2B5EF4-FFF2-40B4-BE49-F238E27FC236}">
                  <a16:creationId xmlns:a16="http://schemas.microsoft.com/office/drawing/2014/main" id="{461FDF12-11FB-4333-A2AF-43D5BF081B1A}"/>
                </a:ext>
              </a:extLst>
            </p:cNvPr>
            <p:cNvGrpSpPr>
              <a:grpSpLocks/>
            </p:cNvGrpSpPr>
            <p:nvPr/>
          </p:nvGrpSpPr>
          <p:grpSpPr bwMode="auto">
            <a:xfrm>
              <a:off x="4427538" y="5324601"/>
              <a:ext cx="1944687" cy="840703"/>
              <a:chOff x="4644678" y="4797707"/>
              <a:chExt cx="1943547" cy="841279"/>
            </a:xfrm>
          </p:grpSpPr>
          <p:cxnSp>
            <p:nvCxnSpPr>
              <p:cNvPr id="77" name="Straight Arrow Connector 76">
                <a:extLst>
                  <a:ext uri="{FF2B5EF4-FFF2-40B4-BE49-F238E27FC236}">
                    <a16:creationId xmlns:a16="http://schemas.microsoft.com/office/drawing/2014/main" id="{87E5E0E7-F3CC-4941-B605-ED4EAE2D3658}"/>
                  </a:ext>
                </a:extLst>
              </p:cNvPr>
              <p:cNvCxnSpPr/>
              <p:nvPr/>
            </p:nvCxnSpPr>
            <p:spPr>
              <a:xfrm flipV="1">
                <a:off x="5796783" y="4797596"/>
                <a:ext cx="215821" cy="358781"/>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2249" name="TextBox 78">
                <a:extLst>
                  <a:ext uri="{FF2B5EF4-FFF2-40B4-BE49-F238E27FC236}">
                    <a16:creationId xmlns:a16="http://schemas.microsoft.com/office/drawing/2014/main" id="{B2F52165-CBCA-4B0D-A5FA-D5F8E57B941F}"/>
                  </a:ext>
                </a:extLst>
              </p:cNvPr>
              <p:cNvSpPr txBox="1">
                <a:spLocks noChangeArrowheads="1"/>
              </p:cNvSpPr>
              <p:nvPr/>
            </p:nvSpPr>
            <p:spPr bwMode="auto">
              <a:xfrm>
                <a:off x="4644678" y="5238602"/>
                <a:ext cx="1943547" cy="400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da-DK" sz="2000" b="1" dirty="0">
                    <a:latin typeface="Calibri" panose="020F0502020204030204" pitchFamily="34" charset="0"/>
                  </a:rPr>
                  <a:t>Kalvedødelighed</a:t>
                </a:r>
                <a:endParaRPr lang="en-GB" altLang="da-DK" sz="2000" b="1" dirty="0">
                  <a:latin typeface="Calibri" panose="020F0502020204030204" pitchFamily="34" charset="0"/>
                </a:endParaRPr>
              </a:p>
            </p:txBody>
          </p:sp>
        </p:grpSp>
        <p:grpSp>
          <p:nvGrpSpPr>
            <p:cNvPr id="52245" name="Group 16">
              <a:extLst>
                <a:ext uri="{FF2B5EF4-FFF2-40B4-BE49-F238E27FC236}">
                  <a16:creationId xmlns:a16="http://schemas.microsoft.com/office/drawing/2014/main" id="{172E2726-64BA-4FAF-B0AF-ED8F83B16582}"/>
                </a:ext>
              </a:extLst>
            </p:cNvPr>
            <p:cNvGrpSpPr>
              <a:grpSpLocks/>
            </p:cNvGrpSpPr>
            <p:nvPr/>
          </p:nvGrpSpPr>
          <p:grpSpPr bwMode="auto">
            <a:xfrm>
              <a:off x="5147394" y="4509059"/>
              <a:ext cx="2520950" cy="832222"/>
              <a:chOff x="5146874" y="4477087"/>
              <a:chExt cx="2520949" cy="832873"/>
            </a:xfrm>
          </p:grpSpPr>
          <p:sp>
            <p:nvSpPr>
              <p:cNvPr id="52246" name="TextBox 78">
                <a:extLst>
                  <a:ext uri="{FF2B5EF4-FFF2-40B4-BE49-F238E27FC236}">
                    <a16:creationId xmlns:a16="http://schemas.microsoft.com/office/drawing/2014/main" id="{E15E0B5B-52B5-4921-9CC1-080C3E81AF53}"/>
                  </a:ext>
                </a:extLst>
              </p:cNvPr>
              <p:cNvSpPr txBox="1">
                <a:spLocks noChangeArrowheads="1"/>
              </p:cNvSpPr>
              <p:nvPr/>
            </p:nvSpPr>
            <p:spPr bwMode="auto">
              <a:xfrm>
                <a:off x="5146874" y="4909805"/>
                <a:ext cx="2520949" cy="400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da-DK" sz="2000" b="1" dirty="0">
                    <a:latin typeface="Calibri" panose="020F0502020204030204" pitchFamily="34" charset="0"/>
                  </a:rPr>
                  <a:t>Kvier til rådighed</a:t>
                </a:r>
                <a:endParaRPr lang="en-GB" altLang="da-DK" sz="2000" b="1" dirty="0">
                  <a:latin typeface="Calibri" panose="020F0502020204030204" pitchFamily="34" charset="0"/>
                </a:endParaRPr>
              </a:p>
            </p:txBody>
          </p:sp>
          <p:cxnSp>
            <p:nvCxnSpPr>
              <p:cNvPr id="36" name="Straight Arrow Connector 35">
                <a:extLst>
                  <a:ext uri="{FF2B5EF4-FFF2-40B4-BE49-F238E27FC236}">
                    <a16:creationId xmlns:a16="http://schemas.microsoft.com/office/drawing/2014/main" id="{860D4293-3C74-40CB-8A0E-C35139F2AB86}"/>
                  </a:ext>
                </a:extLst>
              </p:cNvPr>
              <p:cNvCxnSpPr/>
              <p:nvPr/>
            </p:nvCxnSpPr>
            <p:spPr bwMode="auto">
              <a:xfrm flipV="1">
                <a:off x="6121256" y="4477087"/>
                <a:ext cx="250881" cy="454077"/>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sp>
        <p:nvSpPr>
          <p:cNvPr id="16" name="Freeform 15">
            <a:extLst>
              <a:ext uri="{FF2B5EF4-FFF2-40B4-BE49-F238E27FC236}">
                <a16:creationId xmlns:a16="http://schemas.microsoft.com/office/drawing/2014/main" id="{BD7FBA5F-6A77-477D-A02E-F3C866206E1E}"/>
              </a:ext>
            </a:extLst>
          </p:cNvPr>
          <p:cNvSpPr/>
          <p:nvPr/>
        </p:nvSpPr>
        <p:spPr>
          <a:xfrm>
            <a:off x="6996114" y="873126"/>
            <a:ext cx="3348037" cy="5580063"/>
          </a:xfrm>
          <a:custGeom>
            <a:avLst/>
            <a:gdLst>
              <a:gd name="connsiteX0" fmla="*/ 0 w 2968997"/>
              <a:gd name="connsiteY0" fmla="*/ 0 h 5180457"/>
              <a:gd name="connsiteX1" fmla="*/ 2496065 w 2968997"/>
              <a:gd name="connsiteY1" fmla="*/ 988540 h 5180457"/>
              <a:gd name="connsiteX2" fmla="*/ 2903838 w 2968997"/>
              <a:gd name="connsiteY2" fmla="*/ 3781167 h 5180457"/>
              <a:gd name="connsiteX3" fmla="*/ 1655806 w 2968997"/>
              <a:gd name="connsiteY3" fmla="*/ 5177481 h 5180457"/>
              <a:gd name="connsiteX4" fmla="*/ 543697 w 2968997"/>
              <a:gd name="connsiteY4" fmla="*/ 4077729 h 5180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8997" h="5180457">
                <a:moveTo>
                  <a:pt x="0" y="0"/>
                </a:moveTo>
                <a:cubicBezTo>
                  <a:pt x="1006046" y="179173"/>
                  <a:pt x="2012092" y="358346"/>
                  <a:pt x="2496065" y="988540"/>
                </a:cubicBezTo>
                <a:cubicBezTo>
                  <a:pt x="2980038" y="1618734"/>
                  <a:pt x="3043881" y="3083010"/>
                  <a:pt x="2903838" y="3781167"/>
                </a:cubicBezTo>
                <a:cubicBezTo>
                  <a:pt x="2763795" y="4479324"/>
                  <a:pt x="2049163" y="5128054"/>
                  <a:pt x="1655806" y="5177481"/>
                </a:cubicBezTo>
                <a:cubicBezTo>
                  <a:pt x="1262449" y="5226908"/>
                  <a:pt x="903073" y="4652318"/>
                  <a:pt x="543697" y="4077729"/>
                </a:cubicBezTo>
              </a:path>
            </a:pathLst>
          </a:custGeom>
          <a:noFill/>
          <a:ln w="38100">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1600"/>
          </a:p>
        </p:txBody>
      </p:sp>
      <p:sp>
        <p:nvSpPr>
          <p:cNvPr id="2" name="Ellipse 1">
            <a:extLst>
              <a:ext uri="{FF2B5EF4-FFF2-40B4-BE49-F238E27FC236}">
                <a16:creationId xmlns:a16="http://schemas.microsoft.com/office/drawing/2014/main" id="{D342073B-C6DF-4642-86B1-B1E37B784B39}"/>
              </a:ext>
            </a:extLst>
          </p:cNvPr>
          <p:cNvSpPr/>
          <p:nvPr/>
        </p:nvSpPr>
        <p:spPr>
          <a:xfrm>
            <a:off x="2640013" y="2349501"/>
            <a:ext cx="1727200" cy="785813"/>
          </a:xfrm>
          <a:prstGeom prst="ellipse">
            <a:avLst/>
          </a:prstGeom>
          <a:noFill/>
          <a:ln w="28575">
            <a:solidFill>
              <a:srgbClr val="27AAE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sp>
        <p:nvSpPr>
          <p:cNvPr id="41" name="Ellipse 40">
            <a:extLst>
              <a:ext uri="{FF2B5EF4-FFF2-40B4-BE49-F238E27FC236}">
                <a16:creationId xmlns:a16="http://schemas.microsoft.com/office/drawing/2014/main" id="{BF6BCA66-D2C7-49CB-8EB4-5BAD1C25BF93}"/>
              </a:ext>
            </a:extLst>
          </p:cNvPr>
          <p:cNvSpPr/>
          <p:nvPr/>
        </p:nvSpPr>
        <p:spPr>
          <a:xfrm>
            <a:off x="6888163" y="2349501"/>
            <a:ext cx="2303462" cy="785813"/>
          </a:xfrm>
          <a:prstGeom prst="ellipse">
            <a:avLst/>
          </a:prstGeom>
          <a:noFill/>
          <a:ln w="28575">
            <a:solidFill>
              <a:srgbClr val="27AAE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sp>
        <p:nvSpPr>
          <p:cNvPr id="49" name="Ellipse 48">
            <a:extLst>
              <a:ext uri="{FF2B5EF4-FFF2-40B4-BE49-F238E27FC236}">
                <a16:creationId xmlns:a16="http://schemas.microsoft.com/office/drawing/2014/main" id="{A3B410EC-2571-4D9D-ADA3-D2FDE9F112ED}"/>
              </a:ext>
            </a:extLst>
          </p:cNvPr>
          <p:cNvSpPr/>
          <p:nvPr/>
        </p:nvSpPr>
        <p:spPr>
          <a:xfrm>
            <a:off x="4656138" y="569913"/>
            <a:ext cx="2051050" cy="1130300"/>
          </a:xfrm>
          <a:prstGeom prst="ellipse">
            <a:avLst/>
          </a:prstGeom>
          <a:noFill/>
          <a:ln w="28575">
            <a:solidFill>
              <a:srgbClr val="27AAE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sp>
        <p:nvSpPr>
          <p:cNvPr id="31" name="Rectangle 38">
            <a:extLst>
              <a:ext uri="{FF2B5EF4-FFF2-40B4-BE49-F238E27FC236}">
                <a16:creationId xmlns:a16="http://schemas.microsoft.com/office/drawing/2014/main" id="{9D00E46D-92D6-4E51-AC20-396181BD69E6}"/>
              </a:ext>
            </a:extLst>
          </p:cNvPr>
          <p:cNvSpPr/>
          <p:nvPr/>
        </p:nvSpPr>
        <p:spPr>
          <a:xfrm>
            <a:off x="1590675" y="476250"/>
            <a:ext cx="8966200" cy="5707061"/>
          </a:xfrm>
          <a:prstGeom prst="rect">
            <a:avLst/>
          </a:prstGeom>
          <a:noFill/>
          <a:ln w="317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p>
        </p:txBody>
      </p:sp>
      <p:grpSp>
        <p:nvGrpSpPr>
          <p:cNvPr id="33" name="Group 32">
            <a:extLst>
              <a:ext uri="{FF2B5EF4-FFF2-40B4-BE49-F238E27FC236}">
                <a16:creationId xmlns:a16="http://schemas.microsoft.com/office/drawing/2014/main" id="{8B2F6862-BAB2-4097-8395-F1E340FE7C26}"/>
              </a:ext>
            </a:extLst>
          </p:cNvPr>
          <p:cNvGrpSpPr>
            <a:grpSpLocks/>
          </p:cNvGrpSpPr>
          <p:nvPr/>
        </p:nvGrpSpPr>
        <p:grpSpPr bwMode="auto">
          <a:xfrm>
            <a:off x="8472488" y="-26988"/>
            <a:ext cx="2601912" cy="1230313"/>
            <a:chOff x="6218238" y="44450"/>
            <a:chExt cx="2601912" cy="1230313"/>
          </a:xfrm>
        </p:grpSpPr>
        <p:sp>
          <p:nvSpPr>
            <p:cNvPr id="38" name="Freeform 37">
              <a:extLst>
                <a:ext uri="{FF2B5EF4-FFF2-40B4-BE49-F238E27FC236}">
                  <a16:creationId xmlns:a16="http://schemas.microsoft.com/office/drawing/2014/main" id="{0C357F3B-A728-4EA0-B1F1-FA515FCB9D36}"/>
                </a:ext>
              </a:extLst>
            </p:cNvPr>
            <p:cNvSpPr/>
            <p:nvPr/>
          </p:nvSpPr>
          <p:spPr>
            <a:xfrm>
              <a:off x="6218238" y="461963"/>
              <a:ext cx="1487487" cy="812800"/>
            </a:xfrm>
            <a:custGeom>
              <a:avLst/>
              <a:gdLst>
                <a:gd name="connsiteX0" fmla="*/ 0 w 1486954"/>
                <a:gd name="connsiteY0" fmla="*/ 431514 h 450887"/>
                <a:gd name="connsiteX1" fmla="*/ 1263722 w 1486954"/>
                <a:gd name="connsiteY1" fmla="*/ 400692 h 450887"/>
                <a:gd name="connsiteX2" fmla="*/ 1479479 w 1486954"/>
                <a:gd name="connsiteY2" fmla="*/ 0 h 450887"/>
              </a:gdLst>
              <a:ahLst/>
              <a:cxnLst>
                <a:cxn ang="0">
                  <a:pos x="connsiteX0" y="connsiteY0"/>
                </a:cxn>
                <a:cxn ang="0">
                  <a:pos x="connsiteX1" y="connsiteY1"/>
                </a:cxn>
                <a:cxn ang="0">
                  <a:pos x="connsiteX2" y="connsiteY2"/>
                </a:cxn>
              </a:cxnLst>
              <a:rect l="l" t="t" r="r" b="b"/>
              <a:pathLst>
                <a:path w="1486954" h="450887">
                  <a:moveTo>
                    <a:pt x="0" y="431514"/>
                  </a:moveTo>
                  <a:cubicBezTo>
                    <a:pt x="508571" y="452062"/>
                    <a:pt x="1017142" y="472611"/>
                    <a:pt x="1263722" y="400692"/>
                  </a:cubicBezTo>
                  <a:cubicBezTo>
                    <a:pt x="1510302" y="328773"/>
                    <a:pt x="1494890" y="164386"/>
                    <a:pt x="1479479" y="0"/>
                  </a:cubicBezTo>
                </a:path>
              </a:pathLst>
            </a:custGeom>
            <a:noFill/>
            <a:ln w="44450">
              <a:solidFill>
                <a:srgbClr val="27AAE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solidFill>
                  <a:srgbClr val="27AAE1"/>
                </a:solidFill>
              </a:endParaRPr>
            </a:p>
          </p:txBody>
        </p:sp>
        <p:sp>
          <p:nvSpPr>
            <p:cNvPr id="39" name="TextBox 1">
              <a:extLst>
                <a:ext uri="{FF2B5EF4-FFF2-40B4-BE49-F238E27FC236}">
                  <a16:creationId xmlns:a16="http://schemas.microsoft.com/office/drawing/2014/main" id="{34893D79-41F5-4530-B266-317586C4180F}"/>
                </a:ext>
              </a:extLst>
            </p:cNvPr>
            <p:cNvSpPr txBox="1">
              <a:spLocks noChangeArrowheads="1"/>
            </p:cNvSpPr>
            <p:nvPr/>
          </p:nvSpPr>
          <p:spPr bwMode="auto">
            <a:xfrm>
              <a:off x="6218238" y="44450"/>
              <a:ext cx="2601912" cy="369888"/>
            </a:xfrm>
            <a:prstGeom prst="rect">
              <a:avLst/>
            </a:prstGeom>
            <a:noFill/>
            <a:ln>
              <a:noFill/>
            </a:ln>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da-DK" altLang="da-DK" sz="1800" b="1" dirty="0">
                  <a:solidFill>
                    <a:srgbClr val="27AAE1"/>
                  </a:solidFill>
                  <a:latin typeface="+mj-lt"/>
                </a:rPr>
                <a:t>Krydsningskalve</a:t>
              </a:r>
            </a:p>
          </p:txBody>
        </p:sp>
      </p:grpSp>
      <p:grpSp>
        <p:nvGrpSpPr>
          <p:cNvPr id="40" name="Group 39">
            <a:extLst>
              <a:ext uri="{FF2B5EF4-FFF2-40B4-BE49-F238E27FC236}">
                <a16:creationId xmlns:a16="http://schemas.microsoft.com/office/drawing/2014/main" id="{CDC99FA4-D915-45A5-BCC4-EA8EC28026E3}"/>
              </a:ext>
            </a:extLst>
          </p:cNvPr>
          <p:cNvGrpSpPr>
            <a:grpSpLocks/>
          </p:cNvGrpSpPr>
          <p:nvPr/>
        </p:nvGrpSpPr>
        <p:grpSpPr bwMode="auto">
          <a:xfrm>
            <a:off x="6769101" y="6084888"/>
            <a:ext cx="2640013" cy="837644"/>
            <a:chOff x="5532785" y="6015110"/>
            <a:chExt cx="2639615" cy="900084"/>
          </a:xfrm>
        </p:grpSpPr>
        <p:sp>
          <p:nvSpPr>
            <p:cNvPr id="42" name="Freeform 41">
              <a:extLst>
                <a:ext uri="{FF2B5EF4-FFF2-40B4-BE49-F238E27FC236}">
                  <a16:creationId xmlns:a16="http://schemas.microsoft.com/office/drawing/2014/main" id="{2BB600E1-DF81-4996-8017-EF78BDEA0CD4}"/>
                </a:ext>
              </a:extLst>
            </p:cNvPr>
            <p:cNvSpPr/>
            <p:nvPr/>
          </p:nvSpPr>
          <p:spPr>
            <a:xfrm rot="10800000">
              <a:off x="5532785" y="6015110"/>
              <a:ext cx="1487264" cy="813683"/>
            </a:xfrm>
            <a:custGeom>
              <a:avLst/>
              <a:gdLst>
                <a:gd name="connsiteX0" fmla="*/ 0 w 1486954"/>
                <a:gd name="connsiteY0" fmla="*/ 431514 h 450887"/>
                <a:gd name="connsiteX1" fmla="*/ 1263722 w 1486954"/>
                <a:gd name="connsiteY1" fmla="*/ 400692 h 450887"/>
                <a:gd name="connsiteX2" fmla="*/ 1479479 w 1486954"/>
                <a:gd name="connsiteY2" fmla="*/ 0 h 450887"/>
              </a:gdLst>
              <a:ahLst/>
              <a:cxnLst>
                <a:cxn ang="0">
                  <a:pos x="connsiteX0" y="connsiteY0"/>
                </a:cxn>
                <a:cxn ang="0">
                  <a:pos x="connsiteX1" y="connsiteY1"/>
                </a:cxn>
                <a:cxn ang="0">
                  <a:pos x="connsiteX2" y="connsiteY2"/>
                </a:cxn>
              </a:cxnLst>
              <a:rect l="l" t="t" r="r" b="b"/>
              <a:pathLst>
                <a:path w="1486954" h="450887">
                  <a:moveTo>
                    <a:pt x="0" y="431514"/>
                  </a:moveTo>
                  <a:cubicBezTo>
                    <a:pt x="508571" y="452062"/>
                    <a:pt x="1017142" y="472611"/>
                    <a:pt x="1263722" y="400692"/>
                  </a:cubicBezTo>
                  <a:cubicBezTo>
                    <a:pt x="1510302" y="328773"/>
                    <a:pt x="1494890" y="164386"/>
                    <a:pt x="1479479" y="0"/>
                  </a:cubicBezTo>
                </a:path>
              </a:pathLst>
            </a:custGeom>
            <a:noFill/>
            <a:ln w="44450">
              <a:solidFill>
                <a:srgbClr val="27AAE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a:solidFill>
                  <a:srgbClr val="27AAE1"/>
                </a:solidFill>
              </a:endParaRPr>
            </a:p>
          </p:txBody>
        </p:sp>
        <p:sp>
          <p:nvSpPr>
            <p:cNvPr id="43" name="TextBox 1">
              <a:extLst>
                <a:ext uri="{FF2B5EF4-FFF2-40B4-BE49-F238E27FC236}">
                  <a16:creationId xmlns:a16="http://schemas.microsoft.com/office/drawing/2014/main" id="{EAE336C5-4767-40DA-B3AB-A21E9C94CBF6}"/>
                </a:ext>
              </a:extLst>
            </p:cNvPr>
            <p:cNvSpPr txBox="1">
              <a:spLocks noChangeArrowheads="1"/>
            </p:cNvSpPr>
            <p:nvPr/>
          </p:nvSpPr>
          <p:spPr bwMode="auto">
            <a:xfrm>
              <a:off x="5570879" y="6518331"/>
              <a:ext cx="2601521" cy="396863"/>
            </a:xfrm>
            <a:prstGeom prst="rect">
              <a:avLst/>
            </a:prstGeom>
            <a:noFill/>
            <a:ln>
              <a:noFill/>
            </a:ln>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da-DK" altLang="da-DK" sz="1800" b="1" dirty="0">
                  <a:solidFill>
                    <a:srgbClr val="27AAE1"/>
                  </a:solidFill>
                  <a:latin typeface="+mj-lt"/>
                </a:rPr>
                <a:t>Kvier</a:t>
              </a:r>
            </a:p>
          </p:txBody>
        </p:sp>
      </p:grpSp>
      <p:sp>
        <p:nvSpPr>
          <p:cNvPr id="4" name="TextBox 25">
            <a:extLst>
              <a:ext uri="{FF2B5EF4-FFF2-40B4-BE49-F238E27FC236}">
                <a16:creationId xmlns:a16="http://schemas.microsoft.com/office/drawing/2014/main" id="{E3CDD29D-9D24-247D-875C-E963439A2B80}"/>
              </a:ext>
            </a:extLst>
          </p:cNvPr>
          <p:cNvSpPr txBox="1">
            <a:spLocks noChangeArrowheads="1"/>
          </p:cNvSpPr>
          <p:nvPr/>
        </p:nvSpPr>
        <p:spPr bwMode="auto">
          <a:xfrm>
            <a:off x="6888164" y="2469046"/>
            <a:ext cx="3600547" cy="523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da-DK" sz="2800" b="1" dirty="0">
                <a:latin typeface="Calibri" panose="020F0502020204030204" pitchFamily="34" charset="0"/>
              </a:rPr>
              <a:t>Udskiftnings%</a:t>
            </a:r>
            <a:endParaRPr lang="en-GB" altLang="da-DK" sz="2400" b="1" dirty="0"/>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80B1AAF9-7682-4243-BAA0-AD15C82728E3}"/>
              </a:ext>
            </a:extLst>
          </p:cNvPr>
          <p:cNvSpPr>
            <a:spLocks noChangeArrowheads="1"/>
          </p:cNvSpPr>
          <p:nvPr/>
        </p:nvSpPr>
        <p:spPr bwMode="auto">
          <a:xfrm>
            <a:off x="1774826" y="6165850"/>
            <a:ext cx="77057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2000"/>
          </a:p>
        </p:txBody>
      </p:sp>
      <p:pic>
        <p:nvPicPr>
          <p:cNvPr id="54275" name="Picture 2">
            <a:extLst>
              <a:ext uri="{FF2B5EF4-FFF2-40B4-BE49-F238E27FC236}">
                <a16:creationId xmlns:a16="http://schemas.microsoft.com/office/drawing/2014/main" id="{84BEF3B5-6DAF-4225-95B9-81103994AB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2652713"/>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3">
            <a:extLst>
              <a:ext uri="{FF2B5EF4-FFF2-40B4-BE49-F238E27FC236}">
                <a16:creationId xmlns:a16="http://schemas.microsoft.com/office/drawing/2014/main" id="{5BD9385D-E361-41A3-A7AE-2DCDCBF212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3371850"/>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4">
            <a:extLst>
              <a:ext uri="{FF2B5EF4-FFF2-40B4-BE49-F238E27FC236}">
                <a16:creationId xmlns:a16="http://schemas.microsoft.com/office/drawing/2014/main" id="{752744FD-4851-408D-AB2D-CC7C88BA20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4092575"/>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278" name="Group 149">
            <a:extLst>
              <a:ext uri="{FF2B5EF4-FFF2-40B4-BE49-F238E27FC236}">
                <a16:creationId xmlns:a16="http://schemas.microsoft.com/office/drawing/2014/main" id="{36A79FE7-5FD8-49AD-8DCB-ABFE15C62F77}"/>
              </a:ext>
            </a:extLst>
          </p:cNvPr>
          <p:cNvGrpSpPr>
            <a:grpSpLocks/>
          </p:cNvGrpSpPr>
          <p:nvPr/>
        </p:nvGrpSpPr>
        <p:grpSpPr bwMode="auto">
          <a:xfrm>
            <a:off x="1819276" y="1514476"/>
            <a:ext cx="8308974" cy="1122363"/>
            <a:chOff x="186" y="199"/>
            <a:chExt cx="5234" cy="707"/>
          </a:xfrm>
        </p:grpSpPr>
        <p:grpSp>
          <p:nvGrpSpPr>
            <p:cNvPr id="54324" name="Group 150">
              <a:extLst>
                <a:ext uri="{FF2B5EF4-FFF2-40B4-BE49-F238E27FC236}">
                  <a16:creationId xmlns:a16="http://schemas.microsoft.com/office/drawing/2014/main" id="{375D904F-D3F3-45AB-9C81-D51D06C3C3C9}"/>
                </a:ext>
              </a:extLst>
            </p:cNvPr>
            <p:cNvGrpSpPr>
              <a:grpSpLocks/>
            </p:cNvGrpSpPr>
            <p:nvPr/>
          </p:nvGrpSpPr>
          <p:grpSpPr bwMode="auto">
            <a:xfrm>
              <a:off x="186" y="199"/>
              <a:ext cx="5234" cy="691"/>
              <a:chOff x="186" y="199"/>
              <a:chExt cx="5234" cy="691"/>
            </a:xfrm>
          </p:grpSpPr>
          <p:sp>
            <p:nvSpPr>
              <p:cNvPr id="54326" name="Text Box 151">
                <a:extLst>
                  <a:ext uri="{FF2B5EF4-FFF2-40B4-BE49-F238E27FC236}">
                    <a16:creationId xmlns:a16="http://schemas.microsoft.com/office/drawing/2014/main" id="{654218C5-15D5-44C5-BBA4-E5F57C5DB509}"/>
                  </a:ext>
                </a:extLst>
              </p:cNvPr>
              <p:cNvSpPr txBox="1">
                <a:spLocks noChangeArrowheads="1"/>
              </p:cNvSpPr>
              <p:nvPr/>
            </p:nvSpPr>
            <p:spPr bwMode="auto">
              <a:xfrm>
                <a:off x="186"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1	</a:t>
                </a:r>
              </a:p>
            </p:txBody>
          </p:sp>
          <p:sp>
            <p:nvSpPr>
              <p:cNvPr id="54327" name="Text Box 152">
                <a:extLst>
                  <a:ext uri="{FF2B5EF4-FFF2-40B4-BE49-F238E27FC236}">
                    <a16:creationId xmlns:a16="http://schemas.microsoft.com/office/drawing/2014/main" id="{4F622F9C-C042-4E66-AF26-A1A43C5CF6CF}"/>
                  </a:ext>
                </a:extLst>
              </p:cNvPr>
              <p:cNvSpPr txBox="1">
                <a:spLocks noChangeArrowheads="1"/>
              </p:cNvSpPr>
              <p:nvPr/>
            </p:nvSpPr>
            <p:spPr bwMode="auto">
              <a:xfrm>
                <a:off x="1021"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2	</a:t>
                </a:r>
              </a:p>
            </p:txBody>
          </p:sp>
          <p:sp>
            <p:nvSpPr>
              <p:cNvPr id="54328" name="Text Box 153">
                <a:extLst>
                  <a:ext uri="{FF2B5EF4-FFF2-40B4-BE49-F238E27FC236}">
                    <a16:creationId xmlns:a16="http://schemas.microsoft.com/office/drawing/2014/main" id="{9ED718C8-AF43-4C16-9C60-EC3C1821E3C6}"/>
                  </a:ext>
                </a:extLst>
              </p:cNvPr>
              <p:cNvSpPr txBox="1">
                <a:spLocks noChangeArrowheads="1"/>
              </p:cNvSpPr>
              <p:nvPr/>
            </p:nvSpPr>
            <p:spPr bwMode="auto">
              <a:xfrm>
                <a:off x="1747"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3	</a:t>
                </a:r>
              </a:p>
            </p:txBody>
          </p:sp>
          <p:sp>
            <p:nvSpPr>
              <p:cNvPr id="54329" name="Text Box 154">
                <a:extLst>
                  <a:ext uri="{FF2B5EF4-FFF2-40B4-BE49-F238E27FC236}">
                    <a16:creationId xmlns:a16="http://schemas.microsoft.com/office/drawing/2014/main" id="{05C746E3-BC16-4FA1-8FB4-37DF39798B0A}"/>
                  </a:ext>
                </a:extLst>
              </p:cNvPr>
              <p:cNvSpPr txBox="1">
                <a:spLocks noChangeArrowheads="1"/>
              </p:cNvSpPr>
              <p:nvPr/>
            </p:nvSpPr>
            <p:spPr bwMode="auto">
              <a:xfrm>
                <a:off x="2472"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4	</a:t>
                </a:r>
              </a:p>
            </p:txBody>
          </p:sp>
          <p:sp>
            <p:nvSpPr>
              <p:cNvPr id="54330" name="Text Box 155">
                <a:extLst>
                  <a:ext uri="{FF2B5EF4-FFF2-40B4-BE49-F238E27FC236}">
                    <a16:creationId xmlns:a16="http://schemas.microsoft.com/office/drawing/2014/main" id="{A5392C8B-782E-4E51-B533-D2DFE60E9135}"/>
                  </a:ext>
                </a:extLst>
              </p:cNvPr>
              <p:cNvSpPr txBox="1">
                <a:spLocks noChangeArrowheads="1"/>
              </p:cNvSpPr>
              <p:nvPr/>
            </p:nvSpPr>
            <p:spPr bwMode="auto">
              <a:xfrm>
                <a:off x="3198"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5	</a:t>
                </a:r>
              </a:p>
            </p:txBody>
          </p:sp>
          <p:sp>
            <p:nvSpPr>
              <p:cNvPr id="54331" name="Text Box 156">
                <a:extLst>
                  <a:ext uri="{FF2B5EF4-FFF2-40B4-BE49-F238E27FC236}">
                    <a16:creationId xmlns:a16="http://schemas.microsoft.com/office/drawing/2014/main" id="{2CFF36B3-4E6A-4B20-8974-0E3FE677C0B6}"/>
                  </a:ext>
                </a:extLst>
              </p:cNvPr>
              <p:cNvSpPr txBox="1">
                <a:spLocks noChangeArrowheads="1"/>
              </p:cNvSpPr>
              <p:nvPr/>
            </p:nvSpPr>
            <p:spPr bwMode="auto">
              <a:xfrm>
                <a:off x="3969"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	</a:t>
                </a:r>
              </a:p>
            </p:txBody>
          </p:sp>
          <p:sp>
            <p:nvSpPr>
              <p:cNvPr id="54332" name="Text Box 157">
                <a:extLst>
                  <a:ext uri="{FF2B5EF4-FFF2-40B4-BE49-F238E27FC236}">
                    <a16:creationId xmlns:a16="http://schemas.microsoft.com/office/drawing/2014/main" id="{2C17F2CF-57F3-457C-AA8C-3952BC1863E7}"/>
                  </a:ext>
                </a:extLst>
              </p:cNvPr>
              <p:cNvSpPr txBox="1">
                <a:spLocks noChangeArrowheads="1"/>
              </p:cNvSpPr>
              <p:nvPr/>
            </p:nvSpPr>
            <p:spPr bwMode="auto">
              <a:xfrm>
                <a:off x="4695"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a:t>
                </a:r>
                <a:r>
                  <a:rPr lang="da-DK" altLang="en-US" sz="2000" i="1"/>
                  <a:t>n</a:t>
                </a:r>
                <a:r>
                  <a:rPr lang="da-DK" altLang="en-US" sz="2000"/>
                  <a:t>	</a:t>
                </a:r>
              </a:p>
            </p:txBody>
          </p:sp>
          <p:pic>
            <p:nvPicPr>
              <p:cNvPr id="54333" name="Picture 158">
                <a:extLst>
                  <a:ext uri="{FF2B5EF4-FFF2-40B4-BE49-F238E27FC236}">
                    <a16:creationId xmlns:a16="http://schemas.microsoft.com/office/drawing/2014/main" id="{8617ED4A-8570-4FA5-9090-A87A9055B8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0"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34" name="Picture 159">
                <a:extLst>
                  <a:ext uri="{FF2B5EF4-FFF2-40B4-BE49-F238E27FC236}">
                    <a16:creationId xmlns:a16="http://schemas.microsoft.com/office/drawing/2014/main" id="{E161CF0E-4C10-4B36-9553-76AA4823FC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9"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35" name="Picture 160">
                <a:extLst>
                  <a:ext uri="{FF2B5EF4-FFF2-40B4-BE49-F238E27FC236}">
                    <a16:creationId xmlns:a16="http://schemas.microsoft.com/office/drawing/2014/main" id="{A0591AD4-2EE3-4171-B696-B51D1BF3F7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7"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36" name="Picture 161">
                <a:extLst>
                  <a:ext uri="{FF2B5EF4-FFF2-40B4-BE49-F238E27FC236}">
                    <a16:creationId xmlns:a16="http://schemas.microsoft.com/office/drawing/2014/main" id="{DDD33C89-B2D3-4AF4-9A1C-61673B8E0B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3"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37" name="Picture 162">
                <a:extLst>
                  <a:ext uri="{FF2B5EF4-FFF2-40B4-BE49-F238E27FC236}">
                    <a16:creationId xmlns:a16="http://schemas.microsoft.com/office/drawing/2014/main" id="{7C6DCFD4-4FBA-4BC6-889F-6E41E94EC9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9"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38" name="Picture 163">
                <a:extLst>
                  <a:ext uri="{FF2B5EF4-FFF2-40B4-BE49-F238E27FC236}">
                    <a16:creationId xmlns:a16="http://schemas.microsoft.com/office/drawing/2014/main" id="{1C7E4031-AE39-4882-B5BF-585DB959CD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3"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4325" name="Picture 164">
              <a:extLst>
                <a:ext uri="{FF2B5EF4-FFF2-40B4-BE49-F238E27FC236}">
                  <a16:creationId xmlns:a16="http://schemas.microsoft.com/office/drawing/2014/main" id="{D8C7F64B-AD6F-41BF-9800-1744645C1E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498"/>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4279" name="Picture 5">
            <a:extLst>
              <a:ext uri="{FF2B5EF4-FFF2-40B4-BE49-F238E27FC236}">
                <a16:creationId xmlns:a16="http://schemas.microsoft.com/office/drawing/2014/main" id="{4D4C9AF2-9499-485E-8B22-56040AC2E8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7851" y="51943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0" name="Picture 6">
            <a:extLst>
              <a:ext uri="{FF2B5EF4-FFF2-40B4-BE49-F238E27FC236}">
                <a16:creationId xmlns:a16="http://schemas.microsoft.com/office/drawing/2014/main" id="{FD4B114D-E046-4A6A-9F0B-6340DC59D3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1814" y="5191125"/>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1" name="Picture 7">
            <a:extLst>
              <a:ext uri="{FF2B5EF4-FFF2-40B4-BE49-F238E27FC236}">
                <a16:creationId xmlns:a16="http://schemas.microsoft.com/office/drawing/2014/main" id="{87D785CB-6E97-42E4-ABFA-080487D21C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5776" y="5191125"/>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282" name="Group 120">
            <a:extLst>
              <a:ext uri="{FF2B5EF4-FFF2-40B4-BE49-F238E27FC236}">
                <a16:creationId xmlns:a16="http://schemas.microsoft.com/office/drawing/2014/main" id="{DBE7B81B-5A73-47AE-93B1-D299F81EA8FC}"/>
              </a:ext>
            </a:extLst>
          </p:cNvPr>
          <p:cNvGrpSpPr>
            <a:grpSpLocks/>
          </p:cNvGrpSpPr>
          <p:nvPr/>
        </p:nvGrpSpPr>
        <p:grpSpPr bwMode="auto">
          <a:xfrm>
            <a:off x="1919289" y="5157789"/>
            <a:ext cx="7794625" cy="727075"/>
            <a:chOff x="395536" y="5191472"/>
            <a:chExt cx="7794401" cy="726976"/>
          </a:xfrm>
        </p:grpSpPr>
        <p:pic>
          <p:nvPicPr>
            <p:cNvPr id="54317" name="Picture 5">
              <a:extLst>
                <a:ext uri="{FF2B5EF4-FFF2-40B4-BE49-F238E27FC236}">
                  <a16:creationId xmlns:a16="http://schemas.microsoft.com/office/drawing/2014/main" id="{80AEA35D-F98F-43A2-9B56-9BC60260F3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3928"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18" name="Picture 6">
              <a:extLst>
                <a:ext uri="{FF2B5EF4-FFF2-40B4-BE49-F238E27FC236}">
                  <a16:creationId xmlns:a16="http://schemas.microsoft.com/office/drawing/2014/main" id="{871A8867-546C-48AC-8098-24FA28594D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056"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19" name="Picture 7">
              <a:extLst>
                <a:ext uri="{FF2B5EF4-FFF2-40B4-BE49-F238E27FC236}">
                  <a16:creationId xmlns:a16="http://schemas.microsoft.com/office/drawing/2014/main" id="{CBD6E757-25FE-42B7-9695-EA87C1FA00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2655"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20" name="Picture 7">
              <a:extLst>
                <a:ext uri="{FF2B5EF4-FFF2-40B4-BE49-F238E27FC236}">
                  <a16:creationId xmlns:a16="http://schemas.microsoft.com/office/drawing/2014/main" id="{54516A4D-98FE-4428-BA66-CF909A2455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312"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21" name="Picture 5">
              <a:extLst>
                <a:ext uri="{FF2B5EF4-FFF2-40B4-BE49-F238E27FC236}">
                  <a16:creationId xmlns:a16="http://schemas.microsoft.com/office/drawing/2014/main" id="{AC6011F4-6317-4FC9-AB5C-65458CAF6D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6" y="523264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22" name="Picture 6">
              <a:extLst>
                <a:ext uri="{FF2B5EF4-FFF2-40B4-BE49-F238E27FC236}">
                  <a16:creationId xmlns:a16="http://schemas.microsoft.com/office/drawing/2014/main" id="{D8F6DB7F-8934-4EA1-8C3F-12DF4AD6BE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672" y="52292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23" name="Picture 7">
              <a:extLst>
                <a:ext uri="{FF2B5EF4-FFF2-40B4-BE49-F238E27FC236}">
                  <a16:creationId xmlns:a16="http://schemas.microsoft.com/office/drawing/2014/main" id="{362048D8-CB70-4457-AF73-FE84993912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3808" y="52292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4283" name="Picture 5">
            <a:extLst>
              <a:ext uri="{FF2B5EF4-FFF2-40B4-BE49-F238E27FC236}">
                <a16:creationId xmlns:a16="http://schemas.microsoft.com/office/drawing/2014/main" id="{6AFBABE0-3A06-438D-9AEB-294AD35010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8301"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4" name="Picture 6">
            <a:extLst>
              <a:ext uri="{FF2B5EF4-FFF2-40B4-BE49-F238E27FC236}">
                <a16:creationId xmlns:a16="http://schemas.microsoft.com/office/drawing/2014/main" id="{45AC60F6-64B6-4E73-8BCD-02E7B2B16B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0826"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5" name="Picture 5">
            <a:extLst>
              <a:ext uri="{FF2B5EF4-FFF2-40B4-BE49-F238E27FC236}">
                <a16:creationId xmlns:a16="http://schemas.microsoft.com/office/drawing/2014/main" id="{7851420F-66EC-44A7-81BD-27A0E07ECD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9289"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6" name="Picture 6">
            <a:extLst>
              <a:ext uri="{FF2B5EF4-FFF2-40B4-BE49-F238E27FC236}">
                <a16:creationId xmlns:a16="http://schemas.microsoft.com/office/drawing/2014/main" id="{A741406C-80DA-42B0-BF5E-9A6024BA9E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3251"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7" name="Picture 7">
            <a:extLst>
              <a:ext uri="{FF2B5EF4-FFF2-40B4-BE49-F238E27FC236}">
                <a16:creationId xmlns:a16="http://schemas.microsoft.com/office/drawing/2014/main" id="{64791748-ED61-4FD8-BEF1-1E0C1125CC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7214"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tangle 41">
            <a:extLst>
              <a:ext uri="{FF2B5EF4-FFF2-40B4-BE49-F238E27FC236}">
                <a16:creationId xmlns:a16="http://schemas.microsoft.com/office/drawing/2014/main" id="{09AC4148-4ED8-4DA8-81BF-2B4A99C51679}"/>
              </a:ext>
            </a:extLst>
          </p:cNvPr>
          <p:cNvSpPr/>
          <p:nvPr/>
        </p:nvSpPr>
        <p:spPr>
          <a:xfrm>
            <a:off x="4295775" y="2636839"/>
            <a:ext cx="6121400" cy="72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3" name="Rectangle 42">
            <a:extLst>
              <a:ext uri="{FF2B5EF4-FFF2-40B4-BE49-F238E27FC236}">
                <a16:creationId xmlns:a16="http://schemas.microsoft.com/office/drawing/2014/main" id="{6E87305C-86FF-457A-9491-B40BC23D399C}"/>
              </a:ext>
            </a:extLst>
          </p:cNvPr>
          <p:cNvSpPr/>
          <p:nvPr/>
        </p:nvSpPr>
        <p:spPr>
          <a:xfrm>
            <a:off x="7824789" y="5084764"/>
            <a:ext cx="2592387" cy="72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4" name="Up Arrow 43">
            <a:extLst>
              <a:ext uri="{FF2B5EF4-FFF2-40B4-BE49-F238E27FC236}">
                <a16:creationId xmlns:a16="http://schemas.microsoft.com/office/drawing/2014/main" id="{8E4335D9-02F6-452B-9420-6EE63B926BC3}"/>
              </a:ext>
            </a:extLst>
          </p:cNvPr>
          <p:cNvSpPr/>
          <p:nvPr/>
        </p:nvSpPr>
        <p:spPr>
          <a:xfrm>
            <a:off x="3935414" y="1700214"/>
            <a:ext cx="288925" cy="936625"/>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5" name="Up Arrow 44">
            <a:extLst>
              <a:ext uri="{FF2B5EF4-FFF2-40B4-BE49-F238E27FC236}">
                <a16:creationId xmlns:a16="http://schemas.microsoft.com/office/drawing/2014/main" id="{477E97C4-DDE6-4B08-BF1D-FB97D7ADBBBE}"/>
              </a:ext>
            </a:extLst>
          </p:cNvPr>
          <p:cNvSpPr/>
          <p:nvPr/>
        </p:nvSpPr>
        <p:spPr>
          <a:xfrm>
            <a:off x="6888164" y="3284539"/>
            <a:ext cx="287337" cy="1800225"/>
          </a:xfrm>
          <a:prstGeom prst="upArrow">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54292" name="Group 45">
            <a:extLst>
              <a:ext uri="{FF2B5EF4-FFF2-40B4-BE49-F238E27FC236}">
                <a16:creationId xmlns:a16="http://schemas.microsoft.com/office/drawing/2014/main" id="{CBA6D71E-B3C2-4ED9-A1EF-29FAA5284BFE}"/>
              </a:ext>
            </a:extLst>
          </p:cNvPr>
          <p:cNvGrpSpPr>
            <a:grpSpLocks/>
          </p:cNvGrpSpPr>
          <p:nvPr/>
        </p:nvGrpSpPr>
        <p:grpSpPr bwMode="auto">
          <a:xfrm>
            <a:off x="7861300" y="2743200"/>
            <a:ext cx="1906588" cy="685800"/>
            <a:chOff x="6282655" y="5798368"/>
            <a:chExt cx="1907282" cy="685800"/>
          </a:xfrm>
        </p:grpSpPr>
        <p:pic>
          <p:nvPicPr>
            <p:cNvPr id="54315" name="Picture 7">
              <a:extLst>
                <a:ext uri="{FF2B5EF4-FFF2-40B4-BE49-F238E27FC236}">
                  <a16:creationId xmlns:a16="http://schemas.microsoft.com/office/drawing/2014/main" id="{315331BF-CA20-49A1-9B4F-9E3A8A994D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2655" y="579836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316" name="Picture 7">
              <a:extLst>
                <a:ext uri="{FF2B5EF4-FFF2-40B4-BE49-F238E27FC236}">
                  <a16:creationId xmlns:a16="http://schemas.microsoft.com/office/drawing/2014/main" id="{597D0089-3B3B-4527-865A-56EE32E28D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312" y="579836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4293" name="Picture 7">
            <a:extLst>
              <a:ext uri="{FF2B5EF4-FFF2-40B4-BE49-F238E27FC236}">
                <a16:creationId xmlns:a16="http://schemas.microsoft.com/office/drawing/2014/main" id="{269F9B80-157E-4836-BB94-41821C3E85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1764"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94" name="Picture 7">
            <a:extLst>
              <a:ext uri="{FF2B5EF4-FFF2-40B4-BE49-F238E27FC236}">
                <a16:creationId xmlns:a16="http://schemas.microsoft.com/office/drawing/2014/main" id="{089AE31F-FEFE-4710-BC59-9D5DFDBD08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75726"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295" name="Group 47">
            <a:extLst>
              <a:ext uri="{FF2B5EF4-FFF2-40B4-BE49-F238E27FC236}">
                <a16:creationId xmlns:a16="http://schemas.microsoft.com/office/drawing/2014/main" id="{AD31982B-602A-47CA-8D8F-39A9D1AA35F2}"/>
              </a:ext>
            </a:extLst>
          </p:cNvPr>
          <p:cNvGrpSpPr>
            <a:grpSpLocks/>
          </p:cNvGrpSpPr>
          <p:nvPr/>
        </p:nvGrpSpPr>
        <p:grpSpPr bwMode="auto">
          <a:xfrm>
            <a:off x="4440238" y="5651502"/>
            <a:ext cx="1223962" cy="1129380"/>
            <a:chOff x="2915816" y="5651956"/>
            <a:chExt cx="2016224" cy="1129538"/>
          </a:xfrm>
        </p:grpSpPr>
        <p:sp>
          <p:nvSpPr>
            <p:cNvPr id="54313" name="TextBox 50">
              <a:extLst>
                <a:ext uri="{FF2B5EF4-FFF2-40B4-BE49-F238E27FC236}">
                  <a16:creationId xmlns:a16="http://schemas.microsoft.com/office/drawing/2014/main" id="{F07AD95D-13C0-491C-A61C-0DC2A5C98430}"/>
                </a:ext>
              </a:extLst>
            </p:cNvPr>
            <p:cNvSpPr txBox="1">
              <a:spLocks noChangeArrowheads="1"/>
            </p:cNvSpPr>
            <p:nvPr/>
          </p:nvSpPr>
          <p:spPr bwMode="auto">
            <a:xfrm>
              <a:off x="2915816" y="5651956"/>
              <a:ext cx="2016224" cy="40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266</a:t>
              </a:r>
              <a:endParaRPr lang="en-GB" altLang="en-US" sz="2000"/>
            </a:p>
          </p:txBody>
        </p:sp>
        <p:sp>
          <p:nvSpPr>
            <p:cNvPr id="54314" name="TextBox 51">
              <a:extLst>
                <a:ext uri="{FF2B5EF4-FFF2-40B4-BE49-F238E27FC236}">
                  <a16:creationId xmlns:a16="http://schemas.microsoft.com/office/drawing/2014/main" id="{580A74C8-EE68-4E31-BDD0-AE9751ED0EDD}"/>
                </a:ext>
              </a:extLst>
            </p:cNvPr>
            <p:cNvSpPr txBox="1">
              <a:spLocks noChangeArrowheads="1"/>
            </p:cNvSpPr>
            <p:nvPr/>
          </p:nvSpPr>
          <p:spPr bwMode="auto">
            <a:xfrm>
              <a:off x="2915816" y="6381328"/>
              <a:ext cx="2016224" cy="40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252</a:t>
              </a:r>
              <a:endParaRPr lang="en-GB" altLang="en-US" sz="2000"/>
            </a:p>
          </p:txBody>
        </p:sp>
      </p:grpSp>
      <p:grpSp>
        <p:nvGrpSpPr>
          <p:cNvPr id="54296" name="Group 52">
            <a:extLst>
              <a:ext uri="{FF2B5EF4-FFF2-40B4-BE49-F238E27FC236}">
                <a16:creationId xmlns:a16="http://schemas.microsoft.com/office/drawing/2014/main" id="{5CB7F0C8-4EE9-414A-8634-BA9032979E98}"/>
              </a:ext>
            </a:extLst>
          </p:cNvPr>
          <p:cNvGrpSpPr>
            <a:grpSpLocks/>
          </p:cNvGrpSpPr>
          <p:nvPr/>
        </p:nvGrpSpPr>
        <p:grpSpPr bwMode="auto">
          <a:xfrm>
            <a:off x="5519739" y="5589590"/>
            <a:ext cx="2016125" cy="1183176"/>
            <a:chOff x="3995936" y="5589240"/>
            <a:chExt cx="2016224" cy="1182768"/>
          </a:xfrm>
        </p:grpSpPr>
        <p:sp>
          <p:nvSpPr>
            <p:cNvPr id="54311" name="TextBox 53">
              <a:extLst>
                <a:ext uri="{FF2B5EF4-FFF2-40B4-BE49-F238E27FC236}">
                  <a16:creationId xmlns:a16="http://schemas.microsoft.com/office/drawing/2014/main" id="{74CB6DF0-EFBE-4D11-B58B-2D8636E9F945}"/>
                </a:ext>
              </a:extLst>
            </p:cNvPr>
            <p:cNvSpPr txBox="1">
              <a:spLocks noChangeArrowheads="1"/>
            </p:cNvSpPr>
            <p:nvPr/>
          </p:nvSpPr>
          <p:spPr bwMode="auto">
            <a:xfrm>
              <a:off x="3995936" y="5589240"/>
              <a:ext cx="2016224" cy="39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273</a:t>
              </a:r>
              <a:endParaRPr lang="en-GB" altLang="en-US" sz="2000"/>
            </a:p>
          </p:txBody>
        </p:sp>
        <p:sp>
          <p:nvSpPr>
            <p:cNvPr id="54312" name="TextBox 54">
              <a:extLst>
                <a:ext uri="{FF2B5EF4-FFF2-40B4-BE49-F238E27FC236}">
                  <a16:creationId xmlns:a16="http://schemas.microsoft.com/office/drawing/2014/main" id="{AA3D505A-C109-4798-B0B8-2352758D6C1C}"/>
                </a:ext>
              </a:extLst>
            </p:cNvPr>
            <p:cNvSpPr txBox="1">
              <a:spLocks noChangeArrowheads="1"/>
            </p:cNvSpPr>
            <p:nvPr/>
          </p:nvSpPr>
          <p:spPr bwMode="auto">
            <a:xfrm>
              <a:off x="3995936" y="6372036"/>
              <a:ext cx="2016224" cy="39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259</a:t>
              </a:r>
              <a:endParaRPr lang="en-GB" altLang="en-US" sz="2000"/>
            </a:p>
          </p:txBody>
        </p:sp>
      </p:grpSp>
      <p:grpSp>
        <p:nvGrpSpPr>
          <p:cNvPr id="54297" name="Group 55">
            <a:extLst>
              <a:ext uri="{FF2B5EF4-FFF2-40B4-BE49-F238E27FC236}">
                <a16:creationId xmlns:a16="http://schemas.microsoft.com/office/drawing/2014/main" id="{2B296317-9A95-4639-97CF-DF0CDEF0CF6D}"/>
              </a:ext>
            </a:extLst>
          </p:cNvPr>
          <p:cNvGrpSpPr>
            <a:grpSpLocks/>
          </p:cNvGrpSpPr>
          <p:nvPr/>
        </p:nvGrpSpPr>
        <p:grpSpPr bwMode="auto">
          <a:xfrm>
            <a:off x="3216276" y="5661025"/>
            <a:ext cx="1223963" cy="1111535"/>
            <a:chOff x="1691680" y="5661248"/>
            <a:chExt cx="2016224" cy="1110540"/>
          </a:xfrm>
        </p:grpSpPr>
        <p:sp>
          <p:nvSpPr>
            <p:cNvPr id="54309" name="TextBox 56">
              <a:extLst>
                <a:ext uri="{FF2B5EF4-FFF2-40B4-BE49-F238E27FC236}">
                  <a16:creationId xmlns:a16="http://schemas.microsoft.com/office/drawing/2014/main" id="{56E3D1DB-5B85-4225-A069-F3FBDC336297}"/>
                </a:ext>
              </a:extLst>
            </p:cNvPr>
            <p:cNvSpPr txBox="1">
              <a:spLocks noChangeArrowheads="1"/>
            </p:cNvSpPr>
            <p:nvPr/>
          </p:nvSpPr>
          <p:spPr bwMode="auto">
            <a:xfrm>
              <a:off x="1691680" y="5661248"/>
              <a:ext cx="2016224" cy="39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259</a:t>
              </a:r>
              <a:endParaRPr lang="en-GB" altLang="en-US" sz="2000"/>
            </a:p>
          </p:txBody>
        </p:sp>
        <p:sp>
          <p:nvSpPr>
            <p:cNvPr id="54310" name="TextBox 57">
              <a:extLst>
                <a:ext uri="{FF2B5EF4-FFF2-40B4-BE49-F238E27FC236}">
                  <a16:creationId xmlns:a16="http://schemas.microsoft.com/office/drawing/2014/main" id="{E5C44A3A-361F-4295-A8E4-C3BDB3BED19A}"/>
                </a:ext>
              </a:extLst>
            </p:cNvPr>
            <p:cNvSpPr txBox="1">
              <a:spLocks noChangeArrowheads="1"/>
            </p:cNvSpPr>
            <p:nvPr/>
          </p:nvSpPr>
          <p:spPr bwMode="auto">
            <a:xfrm>
              <a:off x="1691680" y="6372036"/>
              <a:ext cx="1440160" cy="39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245</a:t>
              </a:r>
              <a:endParaRPr lang="en-GB" altLang="en-US" sz="2000"/>
            </a:p>
          </p:txBody>
        </p:sp>
      </p:grpSp>
      <p:grpSp>
        <p:nvGrpSpPr>
          <p:cNvPr id="54298" name="Group 58">
            <a:extLst>
              <a:ext uri="{FF2B5EF4-FFF2-40B4-BE49-F238E27FC236}">
                <a16:creationId xmlns:a16="http://schemas.microsoft.com/office/drawing/2014/main" id="{55DEC5B8-CB3B-4E11-A0D3-1BB8BD715F49}"/>
              </a:ext>
            </a:extLst>
          </p:cNvPr>
          <p:cNvGrpSpPr>
            <a:grpSpLocks/>
          </p:cNvGrpSpPr>
          <p:nvPr/>
        </p:nvGrpSpPr>
        <p:grpSpPr bwMode="auto">
          <a:xfrm>
            <a:off x="1919288" y="5661025"/>
            <a:ext cx="1439862" cy="1119188"/>
            <a:chOff x="395536" y="5661248"/>
            <a:chExt cx="1440160" cy="1120332"/>
          </a:xfrm>
        </p:grpSpPr>
        <p:sp>
          <p:nvSpPr>
            <p:cNvPr id="54307" name="TextBox 59">
              <a:extLst>
                <a:ext uri="{FF2B5EF4-FFF2-40B4-BE49-F238E27FC236}">
                  <a16:creationId xmlns:a16="http://schemas.microsoft.com/office/drawing/2014/main" id="{3ABECD6D-BA9F-4C50-AEA3-87B779FFCB7A}"/>
                </a:ext>
              </a:extLst>
            </p:cNvPr>
            <p:cNvSpPr txBox="1">
              <a:spLocks noChangeArrowheads="1"/>
            </p:cNvSpPr>
            <p:nvPr/>
          </p:nvSpPr>
          <p:spPr bwMode="auto">
            <a:xfrm>
              <a:off x="395536" y="5661248"/>
              <a:ext cx="1296144" cy="40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dirty="0"/>
                <a:t>ds = 252</a:t>
              </a:r>
              <a:endParaRPr lang="en-GB" altLang="en-US" sz="2000" dirty="0"/>
            </a:p>
          </p:txBody>
        </p:sp>
        <p:sp>
          <p:nvSpPr>
            <p:cNvPr id="54308" name="TextBox 60">
              <a:extLst>
                <a:ext uri="{FF2B5EF4-FFF2-40B4-BE49-F238E27FC236}">
                  <a16:creationId xmlns:a16="http://schemas.microsoft.com/office/drawing/2014/main" id="{0DC4B2EA-610B-434A-97B5-209977CB1949}"/>
                </a:ext>
              </a:extLst>
            </p:cNvPr>
            <p:cNvSpPr txBox="1">
              <a:spLocks noChangeArrowheads="1"/>
            </p:cNvSpPr>
            <p:nvPr/>
          </p:nvSpPr>
          <p:spPr bwMode="auto">
            <a:xfrm>
              <a:off x="395536" y="6381328"/>
              <a:ext cx="1440160" cy="40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dirty="0"/>
                <a:t>ds = 238</a:t>
              </a:r>
              <a:endParaRPr lang="en-GB" altLang="en-US" sz="2000" dirty="0"/>
            </a:p>
          </p:txBody>
        </p:sp>
      </p:grpSp>
      <p:sp>
        <p:nvSpPr>
          <p:cNvPr id="54299" name="TextBox 61">
            <a:extLst>
              <a:ext uri="{FF2B5EF4-FFF2-40B4-BE49-F238E27FC236}">
                <a16:creationId xmlns:a16="http://schemas.microsoft.com/office/drawing/2014/main" id="{2656B95D-5078-4871-B4AD-12A5ABD3386E}"/>
              </a:ext>
            </a:extLst>
          </p:cNvPr>
          <p:cNvSpPr txBox="1">
            <a:spLocks noChangeArrowheads="1"/>
          </p:cNvSpPr>
          <p:nvPr/>
        </p:nvSpPr>
        <p:spPr bwMode="auto">
          <a:xfrm>
            <a:off x="6672264" y="5580063"/>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280</a:t>
            </a:r>
            <a:endParaRPr lang="en-GB" altLang="en-US" sz="2000"/>
          </a:p>
        </p:txBody>
      </p:sp>
      <p:sp>
        <p:nvSpPr>
          <p:cNvPr id="54300" name="TextBox 62">
            <a:extLst>
              <a:ext uri="{FF2B5EF4-FFF2-40B4-BE49-F238E27FC236}">
                <a16:creationId xmlns:a16="http://schemas.microsoft.com/office/drawing/2014/main" id="{792BC8D6-7F09-42A8-86CE-CB3F3E71DBCE}"/>
              </a:ext>
            </a:extLst>
          </p:cNvPr>
          <p:cNvSpPr txBox="1">
            <a:spLocks noChangeArrowheads="1"/>
          </p:cNvSpPr>
          <p:nvPr/>
        </p:nvSpPr>
        <p:spPr bwMode="auto">
          <a:xfrm>
            <a:off x="6672264" y="6381750"/>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266</a:t>
            </a:r>
            <a:endParaRPr lang="en-GB" altLang="en-US" sz="2000"/>
          </a:p>
        </p:txBody>
      </p:sp>
      <p:sp>
        <p:nvSpPr>
          <p:cNvPr id="54301" name="TextBox 63">
            <a:extLst>
              <a:ext uri="{FF2B5EF4-FFF2-40B4-BE49-F238E27FC236}">
                <a16:creationId xmlns:a16="http://schemas.microsoft.com/office/drawing/2014/main" id="{B7FD7403-322F-4EC9-BF09-510F39AF6A71}"/>
              </a:ext>
            </a:extLst>
          </p:cNvPr>
          <p:cNvSpPr txBox="1">
            <a:spLocks noChangeArrowheads="1"/>
          </p:cNvSpPr>
          <p:nvPr/>
        </p:nvSpPr>
        <p:spPr bwMode="auto">
          <a:xfrm>
            <a:off x="7751764" y="6381750"/>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273</a:t>
            </a:r>
            <a:endParaRPr lang="en-GB" altLang="en-US" sz="2000"/>
          </a:p>
        </p:txBody>
      </p:sp>
      <p:sp>
        <p:nvSpPr>
          <p:cNvPr id="54302" name="TextBox 64">
            <a:extLst>
              <a:ext uri="{FF2B5EF4-FFF2-40B4-BE49-F238E27FC236}">
                <a16:creationId xmlns:a16="http://schemas.microsoft.com/office/drawing/2014/main" id="{07960284-A5F6-4617-A70E-372E0E87F8A7}"/>
              </a:ext>
            </a:extLst>
          </p:cNvPr>
          <p:cNvSpPr txBox="1">
            <a:spLocks noChangeArrowheads="1"/>
          </p:cNvSpPr>
          <p:nvPr/>
        </p:nvSpPr>
        <p:spPr bwMode="auto">
          <a:xfrm>
            <a:off x="9048751" y="6381750"/>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280</a:t>
            </a:r>
            <a:endParaRPr lang="en-GB" altLang="en-US" sz="2000"/>
          </a:p>
        </p:txBody>
      </p:sp>
      <p:sp>
        <p:nvSpPr>
          <p:cNvPr id="66" name="Down Arrow 65">
            <a:extLst>
              <a:ext uri="{FF2B5EF4-FFF2-40B4-BE49-F238E27FC236}">
                <a16:creationId xmlns:a16="http://schemas.microsoft.com/office/drawing/2014/main" id="{056DEA14-C539-40E5-BB82-16A443546693}"/>
              </a:ext>
            </a:extLst>
          </p:cNvPr>
          <p:cNvSpPr/>
          <p:nvPr/>
        </p:nvSpPr>
        <p:spPr>
          <a:xfrm>
            <a:off x="9625013" y="6165850"/>
            <a:ext cx="215900" cy="692150"/>
          </a:xfrm>
          <a:prstGeom prst="downArrow">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4304" name="TextBox 66">
            <a:extLst>
              <a:ext uri="{FF2B5EF4-FFF2-40B4-BE49-F238E27FC236}">
                <a16:creationId xmlns:a16="http://schemas.microsoft.com/office/drawing/2014/main" id="{606A3613-A230-406E-AC7B-CDFBD82DB0D3}"/>
              </a:ext>
            </a:extLst>
          </p:cNvPr>
          <p:cNvSpPr txBox="1">
            <a:spLocks noChangeArrowheads="1"/>
          </p:cNvSpPr>
          <p:nvPr/>
        </p:nvSpPr>
        <p:spPr bwMode="auto">
          <a:xfrm>
            <a:off x="1524000" y="2039939"/>
            <a:ext cx="6477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120000"/>
              </a:lnSpc>
              <a:spcBef>
                <a:spcPct val="0"/>
              </a:spcBef>
              <a:buFontTx/>
              <a:buNone/>
            </a:pPr>
            <a:r>
              <a:rPr lang="da-DK" altLang="en-US" sz="2000"/>
              <a:t>1</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2</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3</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4</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5</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6</a:t>
            </a:r>
            <a:endParaRPr lang="en-GB" altLang="en-US" sz="2000"/>
          </a:p>
        </p:txBody>
      </p:sp>
      <p:sp>
        <p:nvSpPr>
          <p:cNvPr id="69" name="Rektangel 68">
            <a:extLst>
              <a:ext uri="{FF2B5EF4-FFF2-40B4-BE49-F238E27FC236}">
                <a16:creationId xmlns:a16="http://schemas.microsoft.com/office/drawing/2014/main" id="{7918DB2E-DD6E-4F8D-A4A8-73F8C1A753C6}"/>
              </a:ext>
            </a:extLst>
          </p:cNvPr>
          <p:cNvSpPr/>
          <p:nvPr/>
        </p:nvSpPr>
        <p:spPr>
          <a:xfrm>
            <a:off x="3109912" y="1212056"/>
            <a:ext cx="7018340" cy="57610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Title 2">
            <a:extLst>
              <a:ext uri="{FF2B5EF4-FFF2-40B4-BE49-F238E27FC236}">
                <a16:creationId xmlns:a16="http://schemas.microsoft.com/office/drawing/2014/main" id="{67D13D14-59C0-139C-6059-AFBFF322DEA7}"/>
              </a:ext>
            </a:extLst>
          </p:cNvPr>
          <p:cNvSpPr txBox="1">
            <a:spLocks/>
          </p:cNvSpPr>
          <p:nvPr/>
        </p:nvSpPr>
        <p:spPr>
          <a:xfrm>
            <a:off x="496392" y="402430"/>
            <a:ext cx="11522075" cy="10112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r>
              <a:rPr lang="da-DK" dirty="0"/>
              <a:t>Udsætning i </a:t>
            </a:r>
            <a:r>
              <a:rPr lang="da-DK" dirty="0" err="1"/>
              <a:t>SimHerd</a:t>
            </a:r>
            <a:endParaRPr lang="da-DK" dirty="0"/>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3E7F342A-B6AD-4FC4-B530-D5C0E6F15B95}"/>
              </a:ext>
            </a:extLst>
          </p:cNvPr>
          <p:cNvSpPr>
            <a:spLocks noChangeArrowheads="1"/>
          </p:cNvSpPr>
          <p:nvPr/>
        </p:nvSpPr>
        <p:spPr bwMode="auto">
          <a:xfrm>
            <a:off x="1774826" y="6165850"/>
            <a:ext cx="77057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2000"/>
          </a:p>
        </p:txBody>
      </p:sp>
      <p:pic>
        <p:nvPicPr>
          <p:cNvPr id="56323" name="Picture 2">
            <a:extLst>
              <a:ext uri="{FF2B5EF4-FFF2-40B4-BE49-F238E27FC236}">
                <a16:creationId xmlns:a16="http://schemas.microsoft.com/office/drawing/2014/main" id="{C3216A8F-C7FB-4DAF-B2BE-8198458A4C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2652713"/>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4" name="Picture 3">
            <a:extLst>
              <a:ext uri="{FF2B5EF4-FFF2-40B4-BE49-F238E27FC236}">
                <a16:creationId xmlns:a16="http://schemas.microsoft.com/office/drawing/2014/main" id="{53EDD41C-0957-4940-AEAC-6EA1FCF832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3371850"/>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Picture 4">
            <a:extLst>
              <a:ext uri="{FF2B5EF4-FFF2-40B4-BE49-F238E27FC236}">
                <a16:creationId xmlns:a16="http://schemas.microsoft.com/office/drawing/2014/main" id="{6F327F25-CE49-411E-8930-0AB9A28BEF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4092575"/>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6326" name="Group 149">
            <a:extLst>
              <a:ext uri="{FF2B5EF4-FFF2-40B4-BE49-F238E27FC236}">
                <a16:creationId xmlns:a16="http://schemas.microsoft.com/office/drawing/2014/main" id="{3791F8BE-2824-4074-9C07-FF0ECC138572}"/>
              </a:ext>
            </a:extLst>
          </p:cNvPr>
          <p:cNvGrpSpPr>
            <a:grpSpLocks/>
          </p:cNvGrpSpPr>
          <p:nvPr/>
        </p:nvGrpSpPr>
        <p:grpSpPr bwMode="auto">
          <a:xfrm>
            <a:off x="1884364" y="1514476"/>
            <a:ext cx="8243887" cy="1122363"/>
            <a:chOff x="227" y="199"/>
            <a:chExt cx="5193" cy="707"/>
          </a:xfrm>
        </p:grpSpPr>
        <p:grpSp>
          <p:nvGrpSpPr>
            <p:cNvPr id="56372" name="Group 150">
              <a:extLst>
                <a:ext uri="{FF2B5EF4-FFF2-40B4-BE49-F238E27FC236}">
                  <a16:creationId xmlns:a16="http://schemas.microsoft.com/office/drawing/2014/main" id="{A86075F7-D39D-4287-9E0B-6003F60BAC23}"/>
                </a:ext>
              </a:extLst>
            </p:cNvPr>
            <p:cNvGrpSpPr>
              <a:grpSpLocks/>
            </p:cNvGrpSpPr>
            <p:nvPr/>
          </p:nvGrpSpPr>
          <p:grpSpPr bwMode="auto">
            <a:xfrm>
              <a:off x="250" y="199"/>
              <a:ext cx="5170" cy="691"/>
              <a:chOff x="250" y="199"/>
              <a:chExt cx="5170" cy="691"/>
            </a:xfrm>
          </p:grpSpPr>
          <p:sp>
            <p:nvSpPr>
              <p:cNvPr id="56374" name="Text Box 151">
                <a:extLst>
                  <a:ext uri="{FF2B5EF4-FFF2-40B4-BE49-F238E27FC236}">
                    <a16:creationId xmlns:a16="http://schemas.microsoft.com/office/drawing/2014/main" id="{C1DC2A0E-9494-412D-8BA4-5E7CA1C147B7}"/>
                  </a:ext>
                </a:extLst>
              </p:cNvPr>
              <p:cNvSpPr txBox="1">
                <a:spLocks noChangeArrowheads="1"/>
              </p:cNvSpPr>
              <p:nvPr/>
            </p:nvSpPr>
            <p:spPr bwMode="auto">
              <a:xfrm>
                <a:off x="250"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1	</a:t>
                </a:r>
              </a:p>
            </p:txBody>
          </p:sp>
          <p:sp>
            <p:nvSpPr>
              <p:cNvPr id="56375" name="Text Box 152">
                <a:extLst>
                  <a:ext uri="{FF2B5EF4-FFF2-40B4-BE49-F238E27FC236}">
                    <a16:creationId xmlns:a16="http://schemas.microsoft.com/office/drawing/2014/main" id="{CA2D82CC-BB9C-4012-A4D9-873BAA2D19CE}"/>
                  </a:ext>
                </a:extLst>
              </p:cNvPr>
              <p:cNvSpPr txBox="1">
                <a:spLocks noChangeArrowheads="1"/>
              </p:cNvSpPr>
              <p:nvPr/>
            </p:nvSpPr>
            <p:spPr bwMode="auto">
              <a:xfrm>
                <a:off x="989"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2	</a:t>
                </a:r>
              </a:p>
            </p:txBody>
          </p:sp>
          <p:sp>
            <p:nvSpPr>
              <p:cNvPr id="56376" name="Text Box 153">
                <a:extLst>
                  <a:ext uri="{FF2B5EF4-FFF2-40B4-BE49-F238E27FC236}">
                    <a16:creationId xmlns:a16="http://schemas.microsoft.com/office/drawing/2014/main" id="{A29578E9-240C-44A6-B601-135B7B07D89F}"/>
                  </a:ext>
                </a:extLst>
              </p:cNvPr>
              <p:cNvSpPr txBox="1">
                <a:spLocks noChangeArrowheads="1"/>
              </p:cNvSpPr>
              <p:nvPr/>
            </p:nvSpPr>
            <p:spPr bwMode="auto">
              <a:xfrm>
                <a:off x="1747"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3	</a:t>
                </a:r>
              </a:p>
            </p:txBody>
          </p:sp>
          <p:sp>
            <p:nvSpPr>
              <p:cNvPr id="56377" name="Text Box 154">
                <a:extLst>
                  <a:ext uri="{FF2B5EF4-FFF2-40B4-BE49-F238E27FC236}">
                    <a16:creationId xmlns:a16="http://schemas.microsoft.com/office/drawing/2014/main" id="{4F2345EC-DAE6-431A-A308-C94A2303E72C}"/>
                  </a:ext>
                </a:extLst>
              </p:cNvPr>
              <p:cNvSpPr txBox="1">
                <a:spLocks noChangeArrowheads="1"/>
              </p:cNvSpPr>
              <p:nvPr/>
            </p:nvSpPr>
            <p:spPr bwMode="auto">
              <a:xfrm>
                <a:off x="2472"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4	</a:t>
                </a:r>
              </a:p>
            </p:txBody>
          </p:sp>
          <p:sp>
            <p:nvSpPr>
              <p:cNvPr id="56378" name="Text Box 155">
                <a:extLst>
                  <a:ext uri="{FF2B5EF4-FFF2-40B4-BE49-F238E27FC236}">
                    <a16:creationId xmlns:a16="http://schemas.microsoft.com/office/drawing/2014/main" id="{EBEEA665-A11B-4BB0-A193-8AE59BFD9073}"/>
                  </a:ext>
                </a:extLst>
              </p:cNvPr>
              <p:cNvSpPr txBox="1">
                <a:spLocks noChangeArrowheads="1"/>
              </p:cNvSpPr>
              <p:nvPr/>
            </p:nvSpPr>
            <p:spPr bwMode="auto">
              <a:xfrm>
                <a:off x="3198"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5	</a:t>
                </a:r>
              </a:p>
            </p:txBody>
          </p:sp>
          <p:sp>
            <p:nvSpPr>
              <p:cNvPr id="56379" name="Text Box 156">
                <a:extLst>
                  <a:ext uri="{FF2B5EF4-FFF2-40B4-BE49-F238E27FC236}">
                    <a16:creationId xmlns:a16="http://schemas.microsoft.com/office/drawing/2014/main" id="{5CFCFB2F-2A7E-49A7-80C2-1793186EBFE1}"/>
                  </a:ext>
                </a:extLst>
              </p:cNvPr>
              <p:cNvSpPr txBox="1">
                <a:spLocks noChangeArrowheads="1"/>
              </p:cNvSpPr>
              <p:nvPr/>
            </p:nvSpPr>
            <p:spPr bwMode="auto">
              <a:xfrm>
                <a:off x="3969"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	</a:t>
                </a:r>
              </a:p>
            </p:txBody>
          </p:sp>
          <p:sp>
            <p:nvSpPr>
              <p:cNvPr id="56380" name="Text Box 157">
                <a:extLst>
                  <a:ext uri="{FF2B5EF4-FFF2-40B4-BE49-F238E27FC236}">
                    <a16:creationId xmlns:a16="http://schemas.microsoft.com/office/drawing/2014/main" id="{57BB7C0C-B9D6-4A1B-A04C-605E2EA73A79}"/>
                  </a:ext>
                </a:extLst>
              </p:cNvPr>
              <p:cNvSpPr txBox="1">
                <a:spLocks noChangeArrowheads="1"/>
              </p:cNvSpPr>
              <p:nvPr/>
            </p:nvSpPr>
            <p:spPr bwMode="auto">
              <a:xfrm>
                <a:off x="4695"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a:t>
                </a:r>
                <a:r>
                  <a:rPr lang="da-DK" altLang="en-US" sz="2000" i="1"/>
                  <a:t>n</a:t>
                </a:r>
                <a:r>
                  <a:rPr lang="da-DK" altLang="en-US" sz="2000"/>
                  <a:t>	</a:t>
                </a:r>
              </a:p>
            </p:txBody>
          </p:sp>
          <p:pic>
            <p:nvPicPr>
              <p:cNvPr id="56381" name="Picture 158">
                <a:extLst>
                  <a:ext uri="{FF2B5EF4-FFF2-40B4-BE49-F238E27FC236}">
                    <a16:creationId xmlns:a16="http://schemas.microsoft.com/office/drawing/2014/main" id="{EB1F970C-79BF-4960-918C-2BDE4B986B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0"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82" name="Picture 159">
                <a:extLst>
                  <a:ext uri="{FF2B5EF4-FFF2-40B4-BE49-F238E27FC236}">
                    <a16:creationId xmlns:a16="http://schemas.microsoft.com/office/drawing/2014/main" id="{D31B1A4C-C469-40D5-AAE4-28C83528AA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9"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83" name="Picture 160">
                <a:extLst>
                  <a:ext uri="{FF2B5EF4-FFF2-40B4-BE49-F238E27FC236}">
                    <a16:creationId xmlns:a16="http://schemas.microsoft.com/office/drawing/2014/main" id="{ACEE2E93-8471-4C3F-8E0B-8008EDD5EA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7"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84" name="Picture 161">
                <a:extLst>
                  <a:ext uri="{FF2B5EF4-FFF2-40B4-BE49-F238E27FC236}">
                    <a16:creationId xmlns:a16="http://schemas.microsoft.com/office/drawing/2014/main" id="{B67ECBDF-AC9C-40DF-9E78-2EC921481E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3"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85" name="Picture 162">
                <a:extLst>
                  <a:ext uri="{FF2B5EF4-FFF2-40B4-BE49-F238E27FC236}">
                    <a16:creationId xmlns:a16="http://schemas.microsoft.com/office/drawing/2014/main" id="{3EBE279C-84FE-4DFF-8123-9B22EF81D1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9"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86" name="Picture 163">
                <a:extLst>
                  <a:ext uri="{FF2B5EF4-FFF2-40B4-BE49-F238E27FC236}">
                    <a16:creationId xmlns:a16="http://schemas.microsoft.com/office/drawing/2014/main" id="{FF5A4119-FEF4-45C2-9401-D8918A193A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3"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6373" name="Picture 164">
              <a:extLst>
                <a:ext uri="{FF2B5EF4-FFF2-40B4-BE49-F238E27FC236}">
                  <a16:creationId xmlns:a16="http://schemas.microsoft.com/office/drawing/2014/main" id="{9A168EE7-7B63-4F3E-94CA-F61497F0F3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498"/>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6327" name="Picture 5">
            <a:extLst>
              <a:ext uri="{FF2B5EF4-FFF2-40B4-BE49-F238E27FC236}">
                <a16:creationId xmlns:a16="http://schemas.microsoft.com/office/drawing/2014/main" id="{11462B91-FF11-4AF1-85DF-DF10DC92DC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7851" y="51943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8" name="Picture 6">
            <a:extLst>
              <a:ext uri="{FF2B5EF4-FFF2-40B4-BE49-F238E27FC236}">
                <a16:creationId xmlns:a16="http://schemas.microsoft.com/office/drawing/2014/main" id="{FC03E097-DB4D-40B7-A6E5-534A1F6371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1814" y="5191125"/>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9" name="Picture 7">
            <a:extLst>
              <a:ext uri="{FF2B5EF4-FFF2-40B4-BE49-F238E27FC236}">
                <a16:creationId xmlns:a16="http://schemas.microsoft.com/office/drawing/2014/main" id="{E00C7ACB-F7CC-4FFB-A2FB-6796C6F3A0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5776" y="5191125"/>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6330" name="Group 120">
            <a:extLst>
              <a:ext uri="{FF2B5EF4-FFF2-40B4-BE49-F238E27FC236}">
                <a16:creationId xmlns:a16="http://schemas.microsoft.com/office/drawing/2014/main" id="{55C4F5AE-FFED-40D4-A479-60334B58CC2B}"/>
              </a:ext>
            </a:extLst>
          </p:cNvPr>
          <p:cNvGrpSpPr>
            <a:grpSpLocks/>
          </p:cNvGrpSpPr>
          <p:nvPr/>
        </p:nvGrpSpPr>
        <p:grpSpPr bwMode="auto">
          <a:xfrm>
            <a:off x="1919289" y="5157789"/>
            <a:ext cx="7794625" cy="727075"/>
            <a:chOff x="395536" y="5191472"/>
            <a:chExt cx="7794401" cy="726976"/>
          </a:xfrm>
        </p:grpSpPr>
        <p:pic>
          <p:nvPicPr>
            <p:cNvPr id="56365" name="Picture 5">
              <a:extLst>
                <a:ext uri="{FF2B5EF4-FFF2-40B4-BE49-F238E27FC236}">
                  <a16:creationId xmlns:a16="http://schemas.microsoft.com/office/drawing/2014/main" id="{A00F625D-938F-43F3-9452-BE53D37807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3928"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66" name="Picture 6">
              <a:extLst>
                <a:ext uri="{FF2B5EF4-FFF2-40B4-BE49-F238E27FC236}">
                  <a16:creationId xmlns:a16="http://schemas.microsoft.com/office/drawing/2014/main" id="{656893E7-4A2E-42C4-AC83-AF8B4F44D2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056"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67" name="Picture 7">
              <a:extLst>
                <a:ext uri="{FF2B5EF4-FFF2-40B4-BE49-F238E27FC236}">
                  <a16:creationId xmlns:a16="http://schemas.microsoft.com/office/drawing/2014/main" id="{54CD28D0-56F3-448B-8C0F-399B4CB402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2655"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68" name="Picture 7">
              <a:extLst>
                <a:ext uri="{FF2B5EF4-FFF2-40B4-BE49-F238E27FC236}">
                  <a16:creationId xmlns:a16="http://schemas.microsoft.com/office/drawing/2014/main" id="{B37C8C95-F1F6-4040-B550-A11F9D263F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312"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69" name="Picture 5">
              <a:extLst>
                <a:ext uri="{FF2B5EF4-FFF2-40B4-BE49-F238E27FC236}">
                  <a16:creationId xmlns:a16="http://schemas.microsoft.com/office/drawing/2014/main" id="{2BCC4161-4392-4FB0-A583-E5EABCEFAB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6" y="523264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70" name="Picture 6">
              <a:extLst>
                <a:ext uri="{FF2B5EF4-FFF2-40B4-BE49-F238E27FC236}">
                  <a16:creationId xmlns:a16="http://schemas.microsoft.com/office/drawing/2014/main" id="{68BAC332-7281-4772-B64D-DFDEBA73C1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672" y="52292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71" name="Picture 7">
              <a:extLst>
                <a:ext uri="{FF2B5EF4-FFF2-40B4-BE49-F238E27FC236}">
                  <a16:creationId xmlns:a16="http://schemas.microsoft.com/office/drawing/2014/main" id="{69982824-923F-42F3-96EA-EBF15C167F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3808" y="52292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6331" name="Picture 5">
            <a:extLst>
              <a:ext uri="{FF2B5EF4-FFF2-40B4-BE49-F238E27FC236}">
                <a16:creationId xmlns:a16="http://schemas.microsoft.com/office/drawing/2014/main" id="{06BDA05E-7F86-4F73-9A3C-BDA6463833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8301"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2" name="Picture 6">
            <a:extLst>
              <a:ext uri="{FF2B5EF4-FFF2-40B4-BE49-F238E27FC236}">
                <a16:creationId xmlns:a16="http://schemas.microsoft.com/office/drawing/2014/main" id="{98182878-AD25-40E3-A3AC-2478413682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0826"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3" name="Picture 5">
            <a:extLst>
              <a:ext uri="{FF2B5EF4-FFF2-40B4-BE49-F238E27FC236}">
                <a16:creationId xmlns:a16="http://schemas.microsoft.com/office/drawing/2014/main" id="{DF045B36-ACF8-4F0C-8F42-A127CFD4D9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9289"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4" name="Picture 6">
            <a:extLst>
              <a:ext uri="{FF2B5EF4-FFF2-40B4-BE49-F238E27FC236}">
                <a16:creationId xmlns:a16="http://schemas.microsoft.com/office/drawing/2014/main" id="{103AB286-E9D9-4867-8CC8-A0406F1597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3251"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5" name="Picture 7">
            <a:extLst>
              <a:ext uri="{FF2B5EF4-FFF2-40B4-BE49-F238E27FC236}">
                <a16:creationId xmlns:a16="http://schemas.microsoft.com/office/drawing/2014/main" id="{C471BAA7-E7D9-49AD-8211-CEA315B8B10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7214"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tangle 41">
            <a:extLst>
              <a:ext uri="{FF2B5EF4-FFF2-40B4-BE49-F238E27FC236}">
                <a16:creationId xmlns:a16="http://schemas.microsoft.com/office/drawing/2014/main" id="{AD5D420E-16AD-4D14-B101-3D397D029BEB}"/>
              </a:ext>
            </a:extLst>
          </p:cNvPr>
          <p:cNvSpPr/>
          <p:nvPr/>
        </p:nvSpPr>
        <p:spPr>
          <a:xfrm>
            <a:off x="4295775" y="2636839"/>
            <a:ext cx="6121400" cy="72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3" name="Rectangle 42">
            <a:extLst>
              <a:ext uri="{FF2B5EF4-FFF2-40B4-BE49-F238E27FC236}">
                <a16:creationId xmlns:a16="http://schemas.microsoft.com/office/drawing/2014/main" id="{F886B27E-48CC-4A4B-8B4D-93AFE3B38E6E}"/>
              </a:ext>
            </a:extLst>
          </p:cNvPr>
          <p:cNvSpPr/>
          <p:nvPr/>
        </p:nvSpPr>
        <p:spPr>
          <a:xfrm>
            <a:off x="7824789" y="5084764"/>
            <a:ext cx="2592387" cy="72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4" name="Up Arrow 43">
            <a:extLst>
              <a:ext uri="{FF2B5EF4-FFF2-40B4-BE49-F238E27FC236}">
                <a16:creationId xmlns:a16="http://schemas.microsoft.com/office/drawing/2014/main" id="{47784006-E9FA-4657-A03C-99D0BDBF0D9C}"/>
              </a:ext>
            </a:extLst>
          </p:cNvPr>
          <p:cNvSpPr/>
          <p:nvPr/>
        </p:nvSpPr>
        <p:spPr>
          <a:xfrm>
            <a:off x="3935414" y="1700214"/>
            <a:ext cx="288925" cy="936625"/>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5" name="Up Arrow 44">
            <a:extLst>
              <a:ext uri="{FF2B5EF4-FFF2-40B4-BE49-F238E27FC236}">
                <a16:creationId xmlns:a16="http://schemas.microsoft.com/office/drawing/2014/main" id="{B6708653-218B-4C64-A083-C0D30B2A9691}"/>
              </a:ext>
            </a:extLst>
          </p:cNvPr>
          <p:cNvSpPr/>
          <p:nvPr/>
        </p:nvSpPr>
        <p:spPr>
          <a:xfrm>
            <a:off x="6888164" y="3284539"/>
            <a:ext cx="287337" cy="1800225"/>
          </a:xfrm>
          <a:prstGeom prst="upArrow">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56340" name="Group 45">
            <a:extLst>
              <a:ext uri="{FF2B5EF4-FFF2-40B4-BE49-F238E27FC236}">
                <a16:creationId xmlns:a16="http://schemas.microsoft.com/office/drawing/2014/main" id="{7768ED71-C1B2-4D6F-BA8D-6C030828D468}"/>
              </a:ext>
            </a:extLst>
          </p:cNvPr>
          <p:cNvGrpSpPr>
            <a:grpSpLocks/>
          </p:cNvGrpSpPr>
          <p:nvPr/>
        </p:nvGrpSpPr>
        <p:grpSpPr bwMode="auto">
          <a:xfrm>
            <a:off x="7861300" y="2743200"/>
            <a:ext cx="1906588" cy="685800"/>
            <a:chOff x="6282655" y="5798368"/>
            <a:chExt cx="1907282" cy="685800"/>
          </a:xfrm>
        </p:grpSpPr>
        <p:pic>
          <p:nvPicPr>
            <p:cNvPr id="56363" name="Picture 7">
              <a:extLst>
                <a:ext uri="{FF2B5EF4-FFF2-40B4-BE49-F238E27FC236}">
                  <a16:creationId xmlns:a16="http://schemas.microsoft.com/office/drawing/2014/main" id="{76C8AEFB-BC17-4A37-AE0A-377E3EDF13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2655" y="579836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64" name="Picture 7">
              <a:extLst>
                <a:ext uri="{FF2B5EF4-FFF2-40B4-BE49-F238E27FC236}">
                  <a16:creationId xmlns:a16="http://schemas.microsoft.com/office/drawing/2014/main" id="{C56B4C95-459D-4A4D-B312-AAB1BCC834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312" y="579836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6341" name="Picture 7">
            <a:extLst>
              <a:ext uri="{FF2B5EF4-FFF2-40B4-BE49-F238E27FC236}">
                <a16:creationId xmlns:a16="http://schemas.microsoft.com/office/drawing/2014/main" id="{087787A5-A080-4E77-9845-37C8CB9064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1764"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42" name="Picture 7">
            <a:extLst>
              <a:ext uri="{FF2B5EF4-FFF2-40B4-BE49-F238E27FC236}">
                <a16:creationId xmlns:a16="http://schemas.microsoft.com/office/drawing/2014/main" id="{C368A895-4CC9-4EEC-9097-C48755E177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75726"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6343" name="Group 47">
            <a:extLst>
              <a:ext uri="{FF2B5EF4-FFF2-40B4-BE49-F238E27FC236}">
                <a16:creationId xmlns:a16="http://schemas.microsoft.com/office/drawing/2014/main" id="{C87568C2-9682-4E56-B754-7C2AA2951525}"/>
              </a:ext>
            </a:extLst>
          </p:cNvPr>
          <p:cNvGrpSpPr>
            <a:grpSpLocks/>
          </p:cNvGrpSpPr>
          <p:nvPr/>
        </p:nvGrpSpPr>
        <p:grpSpPr bwMode="auto">
          <a:xfrm>
            <a:off x="4440238" y="5651502"/>
            <a:ext cx="1223962" cy="1129380"/>
            <a:chOff x="2915816" y="5651956"/>
            <a:chExt cx="2016224" cy="1129538"/>
          </a:xfrm>
        </p:grpSpPr>
        <p:sp>
          <p:nvSpPr>
            <p:cNvPr id="56361" name="TextBox 50">
              <a:extLst>
                <a:ext uri="{FF2B5EF4-FFF2-40B4-BE49-F238E27FC236}">
                  <a16:creationId xmlns:a16="http://schemas.microsoft.com/office/drawing/2014/main" id="{E40DFD3E-3DE3-4840-ABA7-4E12C4050709}"/>
                </a:ext>
              </a:extLst>
            </p:cNvPr>
            <p:cNvSpPr txBox="1">
              <a:spLocks noChangeArrowheads="1"/>
            </p:cNvSpPr>
            <p:nvPr/>
          </p:nvSpPr>
          <p:spPr bwMode="auto">
            <a:xfrm>
              <a:off x="2915816" y="5651956"/>
              <a:ext cx="2016224" cy="40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266</a:t>
              </a:r>
              <a:endParaRPr lang="en-GB" altLang="en-US" sz="2000"/>
            </a:p>
          </p:txBody>
        </p:sp>
        <p:sp>
          <p:nvSpPr>
            <p:cNvPr id="56362" name="TextBox 51">
              <a:extLst>
                <a:ext uri="{FF2B5EF4-FFF2-40B4-BE49-F238E27FC236}">
                  <a16:creationId xmlns:a16="http://schemas.microsoft.com/office/drawing/2014/main" id="{83362FBE-76B9-44C2-A888-57D4F39558BF}"/>
                </a:ext>
              </a:extLst>
            </p:cNvPr>
            <p:cNvSpPr txBox="1">
              <a:spLocks noChangeArrowheads="1"/>
            </p:cNvSpPr>
            <p:nvPr/>
          </p:nvSpPr>
          <p:spPr bwMode="auto">
            <a:xfrm>
              <a:off x="2915816" y="6381328"/>
              <a:ext cx="2016224" cy="40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252</a:t>
              </a:r>
              <a:endParaRPr lang="en-GB" altLang="en-US" sz="2000"/>
            </a:p>
          </p:txBody>
        </p:sp>
      </p:grpSp>
      <p:grpSp>
        <p:nvGrpSpPr>
          <p:cNvPr id="56344" name="Group 52">
            <a:extLst>
              <a:ext uri="{FF2B5EF4-FFF2-40B4-BE49-F238E27FC236}">
                <a16:creationId xmlns:a16="http://schemas.microsoft.com/office/drawing/2014/main" id="{44565CB0-C7FD-4F9E-88D2-E53535F4B6D9}"/>
              </a:ext>
            </a:extLst>
          </p:cNvPr>
          <p:cNvGrpSpPr>
            <a:grpSpLocks/>
          </p:cNvGrpSpPr>
          <p:nvPr/>
        </p:nvGrpSpPr>
        <p:grpSpPr bwMode="auto">
          <a:xfrm>
            <a:off x="5519739" y="5589590"/>
            <a:ext cx="2016125" cy="1183176"/>
            <a:chOff x="3995936" y="5589240"/>
            <a:chExt cx="2016224" cy="1182768"/>
          </a:xfrm>
        </p:grpSpPr>
        <p:sp>
          <p:nvSpPr>
            <p:cNvPr id="56359" name="TextBox 53">
              <a:extLst>
                <a:ext uri="{FF2B5EF4-FFF2-40B4-BE49-F238E27FC236}">
                  <a16:creationId xmlns:a16="http://schemas.microsoft.com/office/drawing/2014/main" id="{7CEBE5B3-A2C5-429C-8A6A-CDE0EC87770C}"/>
                </a:ext>
              </a:extLst>
            </p:cNvPr>
            <p:cNvSpPr txBox="1">
              <a:spLocks noChangeArrowheads="1"/>
            </p:cNvSpPr>
            <p:nvPr/>
          </p:nvSpPr>
          <p:spPr bwMode="auto">
            <a:xfrm>
              <a:off x="3995936" y="5589240"/>
              <a:ext cx="2016224" cy="39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273</a:t>
              </a:r>
              <a:endParaRPr lang="en-GB" altLang="en-US" sz="2000"/>
            </a:p>
          </p:txBody>
        </p:sp>
        <p:sp>
          <p:nvSpPr>
            <p:cNvPr id="56360" name="TextBox 54">
              <a:extLst>
                <a:ext uri="{FF2B5EF4-FFF2-40B4-BE49-F238E27FC236}">
                  <a16:creationId xmlns:a16="http://schemas.microsoft.com/office/drawing/2014/main" id="{972AD7E3-6C20-458E-A01D-79111E096760}"/>
                </a:ext>
              </a:extLst>
            </p:cNvPr>
            <p:cNvSpPr txBox="1">
              <a:spLocks noChangeArrowheads="1"/>
            </p:cNvSpPr>
            <p:nvPr/>
          </p:nvSpPr>
          <p:spPr bwMode="auto">
            <a:xfrm>
              <a:off x="3995936" y="6372036"/>
              <a:ext cx="2016224" cy="39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259</a:t>
              </a:r>
              <a:endParaRPr lang="en-GB" altLang="en-US" sz="2000"/>
            </a:p>
          </p:txBody>
        </p:sp>
      </p:grpSp>
      <p:grpSp>
        <p:nvGrpSpPr>
          <p:cNvPr id="56345" name="Group 55">
            <a:extLst>
              <a:ext uri="{FF2B5EF4-FFF2-40B4-BE49-F238E27FC236}">
                <a16:creationId xmlns:a16="http://schemas.microsoft.com/office/drawing/2014/main" id="{B0F67916-880E-48F2-BAA8-3FEE8BC36DA4}"/>
              </a:ext>
            </a:extLst>
          </p:cNvPr>
          <p:cNvGrpSpPr>
            <a:grpSpLocks/>
          </p:cNvGrpSpPr>
          <p:nvPr/>
        </p:nvGrpSpPr>
        <p:grpSpPr bwMode="auto">
          <a:xfrm>
            <a:off x="3216276" y="5661025"/>
            <a:ext cx="1223963" cy="1111535"/>
            <a:chOff x="1691680" y="5661248"/>
            <a:chExt cx="2016224" cy="1110540"/>
          </a:xfrm>
        </p:grpSpPr>
        <p:sp>
          <p:nvSpPr>
            <p:cNvPr id="56357" name="TextBox 56">
              <a:extLst>
                <a:ext uri="{FF2B5EF4-FFF2-40B4-BE49-F238E27FC236}">
                  <a16:creationId xmlns:a16="http://schemas.microsoft.com/office/drawing/2014/main" id="{1E518FAF-E401-4A69-AD3A-3F8A7FAA173A}"/>
                </a:ext>
              </a:extLst>
            </p:cNvPr>
            <p:cNvSpPr txBox="1">
              <a:spLocks noChangeArrowheads="1"/>
            </p:cNvSpPr>
            <p:nvPr/>
          </p:nvSpPr>
          <p:spPr bwMode="auto">
            <a:xfrm>
              <a:off x="1691680" y="5661248"/>
              <a:ext cx="2016224" cy="39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259</a:t>
              </a:r>
              <a:endParaRPr lang="en-GB" altLang="en-US" sz="2000"/>
            </a:p>
          </p:txBody>
        </p:sp>
        <p:sp>
          <p:nvSpPr>
            <p:cNvPr id="56358" name="TextBox 57">
              <a:extLst>
                <a:ext uri="{FF2B5EF4-FFF2-40B4-BE49-F238E27FC236}">
                  <a16:creationId xmlns:a16="http://schemas.microsoft.com/office/drawing/2014/main" id="{FF8F71CB-1CD0-46D7-86D4-99A11E8E1EB6}"/>
                </a:ext>
              </a:extLst>
            </p:cNvPr>
            <p:cNvSpPr txBox="1">
              <a:spLocks noChangeArrowheads="1"/>
            </p:cNvSpPr>
            <p:nvPr/>
          </p:nvSpPr>
          <p:spPr bwMode="auto">
            <a:xfrm>
              <a:off x="1691680" y="6372036"/>
              <a:ext cx="1440160" cy="39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245</a:t>
              </a:r>
              <a:endParaRPr lang="en-GB" altLang="en-US" sz="2000"/>
            </a:p>
          </p:txBody>
        </p:sp>
      </p:grpSp>
      <p:grpSp>
        <p:nvGrpSpPr>
          <p:cNvPr id="56346" name="Group 58">
            <a:extLst>
              <a:ext uri="{FF2B5EF4-FFF2-40B4-BE49-F238E27FC236}">
                <a16:creationId xmlns:a16="http://schemas.microsoft.com/office/drawing/2014/main" id="{7002527E-8942-495F-A07B-C76F3FA392F8}"/>
              </a:ext>
            </a:extLst>
          </p:cNvPr>
          <p:cNvGrpSpPr>
            <a:grpSpLocks/>
          </p:cNvGrpSpPr>
          <p:nvPr/>
        </p:nvGrpSpPr>
        <p:grpSpPr bwMode="auto">
          <a:xfrm>
            <a:off x="1919288" y="5661025"/>
            <a:ext cx="1439862" cy="1119188"/>
            <a:chOff x="395536" y="5661248"/>
            <a:chExt cx="1440160" cy="1120332"/>
          </a:xfrm>
        </p:grpSpPr>
        <p:sp>
          <p:nvSpPr>
            <p:cNvPr id="56355" name="TextBox 59">
              <a:extLst>
                <a:ext uri="{FF2B5EF4-FFF2-40B4-BE49-F238E27FC236}">
                  <a16:creationId xmlns:a16="http://schemas.microsoft.com/office/drawing/2014/main" id="{93028B65-579B-4DBB-8CD2-B28E1A32910C}"/>
                </a:ext>
              </a:extLst>
            </p:cNvPr>
            <p:cNvSpPr txBox="1">
              <a:spLocks noChangeArrowheads="1"/>
            </p:cNvSpPr>
            <p:nvPr/>
          </p:nvSpPr>
          <p:spPr bwMode="auto">
            <a:xfrm>
              <a:off x="395536" y="5661248"/>
              <a:ext cx="1296144" cy="40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dirty="0"/>
                <a:t>ds = 252</a:t>
              </a:r>
              <a:endParaRPr lang="en-GB" altLang="en-US" sz="2000" dirty="0"/>
            </a:p>
          </p:txBody>
        </p:sp>
        <p:sp>
          <p:nvSpPr>
            <p:cNvPr id="56356" name="TextBox 60">
              <a:extLst>
                <a:ext uri="{FF2B5EF4-FFF2-40B4-BE49-F238E27FC236}">
                  <a16:creationId xmlns:a16="http://schemas.microsoft.com/office/drawing/2014/main" id="{357DD53C-78F1-411D-A467-BCAEEDB1D671}"/>
                </a:ext>
              </a:extLst>
            </p:cNvPr>
            <p:cNvSpPr txBox="1">
              <a:spLocks noChangeArrowheads="1"/>
            </p:cNvSpPr>
            <p:nvPr/>
          </p:nvSpPr>
          <p:spPr bwMode="auto">
            <a:xfrm>
              <a:off x="395536" y="6381328"/>
              <a:ext cx="1440160" cy="40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dirty="0"/>
                <a:t>ds = 238</a:t>
              </a:r>
              <a:endParaRPr lang="en-GB" altLang="en-US" sz="2000" dirty="0"/>
            </a:p>
          </p:txBody>
        </p:sp>
      </p:grpSp>
      <p:sp>
        <p:nvSpPr>
          <p:cNvPr id="56347" name="TextBox 61">
            <a:extLst>
              <a:ext uri="{FF2B5EF4-FFF2-40B4-BE49-F238E27FC236}">
                <a16:creationId xmlns:a16="http://schemas.microsoft.com/office/drawing/2014/main" id="{501DBE26-1537-4D49-9DDF-738C8C988809}"/>
              </a:ext>
            </a:extLst>
          </p:cNvPr>
          <p:cNvSpPr txBox="1">
            <a:spLocks noChangeArrowheads="1"/>
          </p:cNvSpPr>
          <p:nvPr/>
        </p:nvSpPr>
        <p:spPr bwMode="auto">
          <a:xfrm>
            <a:off x="6672264" y="5580063"/>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280</a:t>
            </a:r>
            <a:endParaRPr lang="en-GB" altLang="en-US" sz="2000"/>
          </a:p>
        </p:txBody>
      </p:sp>
      <p:sp>
        <p:nvSpPr>
          <p:cNvPr id="56348" name="TextBox 62">
            <a:extLst>
              <a:ext uri="{FF2B5EF4-FFF2-40B4-BE49-F238E27FC236}">
                <a16:creationId xmlns:a16="http://schemas.microsoft.com/office/drawing/2014/main" id="{10B2E43A-3A40-4D04-AB16-4038427E0551}"/>
              </a:ext>
            </a:extLst>
          </p:cNvPr>
          <p:cNvSpPr txBox="1">
            <a:spLocks noChangeArrowheads="1"/>
          </p:cNvSpPr>
          <p:nvPr/>
        </p:nvSpPr>
        <p:spPr bwMode="auto">
          <a:xfrm>
            <a:off x="6672264" y="6381750"/>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266</a:t>
            </a:r>
            <a:endParaRPr lang="en-GB" altLang="en-US" sz="2000"/>
          </a:p>
        </p:txBody>
      </p:sp>
      <p:sp>
        <p:nvSpPr>
          <p:cNvPr id="56349" name="TextBox 63">
            <a:extLst>
              <a:ext uri="{FF2B5EF4-FFF2-40B4-BE49-F238E27FC236}">
                <a16:creationId xmlns:a16="http://schemas.microsoft.com/office/drawing/2014/main" id="{27BBFDE5-F16C-473E-AA41-316D3AAF63FB}"/>
              </a:ext>
            </a:extLst>
          </p:cNvPr>
          <p:cNvSpPr txBox="1">
            <a:spLocks noChangeArrowheads="1"/>
          </p:cNvSpPr>
          <p:nvPr/>
        </p:nvSpPr>
        <p:spPr bwMode="auto">
          <a:xfrm>
            <a:off x="7751764" y="6381750"/>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273</a:t>
            </a:r>
            <a:endParaRPr lang="en-GB" altLang="en-US" sz="2000"/>
          </a:p>
        </p:txBody>
      </p:sp>
      <p:sp>
        <p:nvSpPr>
          <p:cNvPr id="56350" name="TextBox 64">
            <a:extLst>
              <a:ext uri="{FF2B5EF4-FFF2-40B4-BE49-F238E27FC236}">
                <a16:creationId xmlns:a16="http://schemas.microsoft.com/office/drawing/2014/main" id="{E4CA43D6-7743-4F2F-9999-202C476C0DF7}"/>
              </a:ext>
            </a:extLst>
          </p:cNvPr>
          <p:cNvSpPr txBox="1">
            <a:spLocks noChangeArrowheads="1"/>
          </p:cNvSpPr>
          <p:nvPr/>
        </p:nvSpPr>
        <p:spPr bwMode="auto">
          <a:xfrm>
            <a:off x="9048751" y="6381750"/>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280</a:t>
            </a:r>
            <a:endParaRPr lang="en-GB" altLang="en-US" sz="2000"/>
          </a:p>
        </p:txBody>
      </p:sp>
      <p:sp>
        <p:nvSpPr>
          <p:cNvPr id="66" name="Down Arrow 65">
            <a:extLst>
              <a:ext uri="{FF2B5EF4-FFF2-40B4-BE49-F238E27FC236}">
                <a16:creationId xmlns:a16="http://schemas.microsoft.com/office/drawing/2014/main" id="{3CB39B9D-270F-4FCB-A140-7BEC1DD73324}"/>
              </a:ext>
            </a:extLst>
          </p:cNvPr>
          <p:cNvSpPr/>
          <p:nvPr/>
        </p:nvSpPr>
        <p:spPr>
          <a:xfrm>
            <a:off x="9625013" y="6165850"/>
            <a:ext cx="215900" cy="692150"/>
          </a:xfrm>
          <a:prstGeom prst="downArrow">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6352" name="TextBox 66">
            <a:extLst>
              <a:ext uri="{FF2B5EF4-FFF2-40B4-BE49-F238E27FC236}">
                <a16:creationId xmlns:a16="http://schemas.microsoft.com/office/drawing/2014/main" id="{9AC93900-0A4A-470E-B7E2-EDC0840809F8}"/>
              </a:ext>
            </a:extLst>
          </p:cNvPr>
          <p:cNvSpPr txBox="1">
            <a:spLocks noChangeArrowheads="1"/>
          </p:cNvSpPr>
          <p:nvPr/>
        </p:nvSpPr>
        <p:spPr bwMode="auto">
          <a:xfrm>
            <a:off x="1524000" y="2039939"/>
            <a:ext cx="6477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120000"/>
              </a:lnSpc>
              <a:spcBef>
                <a:spcPct val="0"/>
              </a:spcBef>
              <a:buFontTx/>
              <a:buNone/>
            </a:pPr>
            <a:r>
              <a:rPr lang="da-DK" altLang="en-US" sz="2000"/>
              <a:t>1</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2</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3</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4</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5</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6</a:t>
            </a:r>
            <a:endParaRPr lang="en-GB" altLang="en-US" sz="2000"/>
          </a:p>
        </p:txBody>
      </p:sp>
      <p:sp>
        <p:nvSpPr>
          <p:cNvPr id="69" name="Rektangel 68">
            <a:extLst>
              <a:ext uri="{FF2B5EF4-FFF2-40B4-BE49-F238E27FC236}">
                <a16:creationId xmlns:a16="http://schemas.microsoft.com/office/drawing/2014/main" id="{8C8433FF-D1B8-4727-8456-2569B4E5C724}"/>
              </a:ext>
            </a:extLst>
          </p:cNvPr>
          <p:cNvSpPr/>
          <p:nvPr/>
        </p:nvSpPr>
        <p:spPr>
          <a:xfrm>
            <a:off x="4313239" y="1268414"/>
            <a:ext cx="5815013" cy="57610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Title 2">
            <a:extLst>
              <a:ext uri="{FF2B5EF4-FFF2-40B4-BE49-F238E27FC236}">
                <a16:creationId xmlns:a16="http://schemas.microsoft.com/office/drawing/2014/main" id="{5DE08D77-4AE6-E05E-4428-04EBC27EABD9}"/>
              </a:ext>
            </a:extLst>
          </p:cNvPr>
          <p:cNvSpPr txBox="1">
            <a:spLocks/>
          </p:cNvSpPr>
          <p:nvPr/>
        </p:nvSpPr>
        <p:spPr>
          <a:xfrm>
            <a:off x="496392" y="402430"/>
            <a:ext cx="11522075" cy="10112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r>
              <a:rPr lang="da-DK" dirty="0"/>
              <a:t>Udsætning i </a:t>
            </a:r>
            <a:r>
              <a:rPr lang="da-DK" dirty="0" err="1"/>
              <a:t>SimHerd</a:t>
            </a:r>
            <a:endParaRPr lang="da-DK" dirty="0"/>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08EAAB1D-A920-4670-82F5-3899EF3F9190}"/>
              </a:ext>
            </a:extLst>
          </p:cNvPr>
          <p:cNvSpPr>
            <a:spLocks noChangeArrowheads="1"/>
          </p:cNvSpPr>
          <p:nvPr/>
        </p:nvSpPr>
        <p:spPr bwMode="auto">
          <a:xfrm>
            <a:off x="1774826" y="6165850"/>
            <a:ext cx="77057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2000"/>
          </a:p>
        </p:txBody>
      </p:sp>
      <p:pic>
        <p:nvPicPr>
          <p:cNvPr id="58371" name="Picture 2">
            <a:extLst>
              <a:ext uri="{FF2B5EF4-FFF2-40B4-BE49-F238E27FC236}">
                <a16:creationId xmlns:a16="http://schemas.microsoft.com/office/drawing/2014/main" id="{D3FA4619-21AB-451C-95B3-179EDC1D4B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2652713"/>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2" name="Picture 3">
            <a:extLst>
              <a:ext uri="{FF2B5EF4-FFF2-40B4-BE49-F238E27FC236}">
                <a16:creationId xmlns:a16="http://schemas.microsoft.com/office/drawing/2014/main" id="{F27EE9E5-42E2-4EB6-8229-D862380A40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3371850"/>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3" name="Picture 4">
            <a:extLst>
              <a:ext uri="{FF2B5EF4-FFF2-40B4-BE49-F238E27FC236}">
                <a16:creationId xmlns:a16="http://schemas.microsoft.com/office/drawing/2014/main" id="{9C7BBA7F-ABEC-405C-B463-18157A816D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4092575"/>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8374" name="Group 149">
            <a:extLst>
              <a:ext uri="{FF2B5EF4-FFF2-40B4-BE49-F238E27FC236}">
                <a16:creationId xmlns:a16="http://schemas.microsoft.com/office/drawing/2014/main" id="{594EE431-2F6F-4C6D-BDAC-2CB7224531D1}"/>
              </a:ext>
            </a:extLst>
          </p:cNvPr>
          <p:cNvGrpSpPr>
            <a:grpSpLocks/>
          </p:cNvGrpSpPr>
          <p:nvPr/>
        </p:nvGrpSpPr>
        <p:grpSpPr bwMode="auto">
          <a:xfrm>
            <a:off x="1884364" y="1514476"/>
            <a:ext cx="8243887" cy="1122363"/>
            <a:chOff x="227" y="199"/>
            <a:chExt cx="5193" cy="707"/>
          </a:xfrm>
        </p:grpSpPr>
        <p:grpSp>
          <p:nvGrpSpPr>
            <p:cNvPr id="58420" name="Group 150">
              <a:extLst>
                <a:ext uri="{FF2B5EF4-FFF2-40B4-BE49-F238E27FC236}">
                  <a16:creationId xmlns:a16="http://schemas.microsoft.com/office/drawing/2014/main" id="{8F9B60B6-1DFB-42FB-B168-069EC2BBDE96}"/>
                </a:ext>
              </a:extLst>
            </p:cNvPr>
            <p:cNvGrpSpPr>
              <a:grpSpLocks/>
            </p:cNvGrpSpPr>
            <p:nvPr/>
          </p:nvGrpSpPr>
          <p:grpSpPr bwMode="auto">
            <a:xfrm>
              <a:off x="250" y="199"/>
              <a:ext cx="5170" cy="691"/>
              <a:chOff x="250" y="199"/>
              <a:chExt cx="5170" cy="691"/>
            </a:xfrm>
          </p:grpSpPr>
          <p:sp>
            <p:nvSpPr>
              <p:cNvPr id="58422" name="Text Box 151">
                <a:extLst>
                  <a:ext uri="{FF2B5EF4-FFF2-40B4-BE49-F238E27FC236}">
                    <a16:creationId xmlns:a16="http://schemas.microsoft.com/office/drawing/2014/main" id="{BC63B19E-1932-4CAD-B192-A8CAB81AF4A6}"/>
                  </a:ext>
                </a:extLst>
              </p:cNvPr>
              <p:cNvSpPr txBox="1">
                <a:spLocks noChangeArrowheads="1"/>
              </p:cNvSpPr>
              <p:nvPr/>
            </p:nvSpPr>
            <p:spPr bwMode="auto">
              <a:xfrm>
                <a:off x="250"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1	</a:t>
                </a:r>
              </a:p>
            </p:txBody>
          </p:sp>
          <p:sp>
            <p:nvSpPr>
              <p:cNvPr id="58423" name="Text Box 152">
                <a:extLst>
                  <a:ext uri="{FF2B5EF4-FFF2-40B4-BE49-F238E27FC236}">
                    <a16:creationId xmlns:a16="http://schemas.microsoft.com/office/drawing/2014/main" id="{A9C44F3E-D7DF-4AF9-BC87-B53760D5D527}"/>
                  </a:ext>
                </a:extLst>
              </p:cNvPr>
              <p:cNvSpPr txBox="1">
                <a:spLocks noChangeArrowheads="1"/>
              </p:cNvSpPr>
              <p:nvPr/>
            </p:nvSpPr>
            <p:spPr bwMode="auto">
              <a:xfrm>
                <a:off x="989"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2	</a:t>
                </a:r>
              </a:p>
            </p:txBody>
          </p:sp>
          <p:sp>
            <p:nvSpPr>
              <p:cNvPr id="58424" name="Text Box 153">
                <a:extLst>
                  <a:ext uri="{FF2B5EF4-FFF2-40B4-BE49-F238E27FC236}">
                    <a16:creationId xmlns:a16="http://schemas.microsoft.com/office/drawing/2014/main" id="{C6A22DF3-A655-45F5-8C23-0C370F41DAC1}"/>
                  </a:ext>
                </a:extLst>
              </p:cNvPr>
              <p:cNvSpPr txBox="1">
                <a:spLocks noChangeArrowheads="1"/>
              </p:cNvSpPr>
              <p:nvPr/>
            </p:nvSpPr>
            <p:spPr bwMode="auto">
              <a:xfrm>
                <a:off x="1747"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3	</a:t>
                </a:r>
              </a:p>
            </p:txBody>
          </p:sp>
          <p:sp>
            <p:nvSpPr>
              <p:cNvPr id="58425" name="Text Box 154">
                <a:extLst>
                  <a:ext uri="{FF2B5EF4-FFF2-40B4-BE49-F238E27FC236}">
                    <a16:creationId xmlns:a16="http://schemas.microsoft.com/office/drawing/2014/main" id="{3B9D152B-3666-4FB4-A1DD-A45C3D4C9C16}"/>
                  </a:ext>
                </a:extLst>
              </p:cNvPr>
              <p:cNvSpPr txBox="1">
                <a:spLocks noChangeArrowheads="1"/>
              </p:cNvSpPr>
              <p:nvPr/>
            </p:nvSpPr>
            <p:spPr bwMode="auto">
              <a:xfrm>
                <a:off x="2472"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4	</a:t>
                </a:r>
              </a:p>
            </p:txBody>
          </p:sp>
          <p:sp>
            <p:nvSpPr>
              <p:cNvPr id="58426" name="Text Box 155">
                <a:extLst>
                  <a:ext uri="{FF2B5EF4-FFF2-40B4-BE49-F238E27FC236}">
                    <a16:creationId xmlns:a16="http://schemas.microsoft.com/office/drawing/2014/main" id="{CF897004-88E7-4951-B3E8-995E432C028A}"/>
                  </a:ext>
                </a:extLst>
              </p:cNvPr>
              <p:cNvSpPr txBox="1">
                <a:spLocks noChangeArrowheads="1"/>
              </p:cNvSpPr>
              <p:nvPr/>
            </p:nvSpPr>
            <p:spPr bwMode="auto">
              <a:xfrm>
                <a:off x="3198"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5	</a:t>
                </a:r>
              </a:p>
            </p:txBody>
          </p:sp>
          <p:sp>
            <p:nvSpPr>
              <p:cNvPr id="58427" name="Text Box 156">
                <a:extLst>
                  <a:ext uri="{FF2B5EF4-FFF2-40B4-BE49-F238E27FC236}">
                    <a16:creationId xmlns:a16="http://schemas.microsoft.com/office/drawing/2014/main" id="{B0DD7C9F-29ED-4F07-850C-0FB9D42B3525}"/>
                  </a:ext>
                </a:extLst>
              </p:cNvPr>
              <p:cNvSpPr txBox="1">
                <a:spLocks noChangeArrowheads="1"/>
              </p:cNvSpPr>
              <p:nvPr/>
            </p:nvSpPr>
            <p:spPr bwMode="auto">
              <a:xfrm>
                <a:off x="3969"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	</a:t>
                </a:r>
              </a:p>
            </p:txBody>
          </p:sp>
          <p:sp>
            <p:nvSpPr>
              <p:cNvPr id="58428" name="Text Box 157">
                <a:extLst>
                  <a:ext uri="{FF2B5EF4-FFF2-40B4-BE49-F238E27FC236}">
                    <a16:creationId xmlns:a16="http://schemas.microsoft.com/office/drawing/2014/main" id="{A4F72618-4527-4B34-9BF6-3B0BA20057D0}"/>
                  </a:ext>
                </a:extLst>
              </p:cNvPr>
              <p:cNvSpPr txBox="1">
                <a:spLocks noChangeArrowheads="1"/>
              </p:cNvSpPr>
              <p:nvPr/>
            </p:nvSpPr>
            <p:spPr bwMode="auto">
              <a:xfrm>
                <a:off x="4695"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a:t>
                </a:r>
                <a:r>
                  <a:rPr lang="da-DK" altLang="en-US" sz="2000" i="1"/>
                  <a:t>n</a:t>
                </a:r>
                <a:r>
                  <a:rPr lang="da-DK" altLang="en-US" sz="2000"/>
                  <a:t>	</a:t>
                </a:r>
              </a:p>
            </p:txBody>
          </p:sp>
          <p:pic>
            <p:nvPicPr>
              <p:cNvPr id="58429" name="Picture 158">
                <a:extLst>
                  <a:ext uri="{FF2B5EF4-FFF2-40B4-BE49-F238E27FC236}">
                    <a16:creationId xmlns:a16="http://schemas.microsoft.com/office/drawing/2014/main" id="{CEB45C08-FB09-451C-8BCE-176868BA07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0"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430" name="Picture 159">
                <a:extLst>
                  <a:ext uri="{FF2B5EF4-FFF2-40B4-BE49-F238E27FC236}">
                    <a16:creationId xmlns:a16="http://schemas.microsoft.com/office/drawing/2014/main" id="{C9988C08-2A18-4F05-BFD6-42ABDA5920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9"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431" name="Picture 160">
                <a:extLst>
                  <a:ext uri="{FF2B5EF4-FFF2-40B4-BE49-F238E27FC236}">
                    <a16:creationId xmlns:a16="http://schemas.microsoft.com/office/drawing/2014/main" id="{F740C694-1281-4135-9B56-FDEF03DC1E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7"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432" name="Picture 161">
                <a:extLst>
                  <a:ext uri="{FF2B5EF4-FFF2-40B4-BE49-F238E27FC236}">
                    <a16:creationId xmlns:a16="http://schemas.microsoft.com/office/drawing/2014/main" id="{F8A0FF34-B3F6-4DBA-AB18-CBE8D98295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3"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433" name="Picture 162">
                <a:extLst>
                  <a:ext uri="{FF2B5EF4-FFF2-40B4-BE49-F238E27FC236}">
                    <a16:creationId xmlns:a16="http://schemas.microsoft.com/office/drawing/2014/main" id="{3B82FB7E-5003-42D3-BBD4-1F1FD4E9DE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9"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434" name="Picture 163">
                <a:extLst>
                  <a:ext uri="{FF2B5EF4-FFF2-40B4-BE49-F238E27FC236}">
                    <a16:creationId xmlns:a16="http://schemas.microsoft.com/office/drawing/2014/main" id="{10CBBB7F-4A76-4142-AA6F-8E64E51377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3"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8421" name="Picture 164">
              <a:extLst>
                <a:ext uri="{FF2B5EF4-FFF2-40B4-BE49-F238E27FC236}">
                  <a16:creationId xmlns:a16="http://schemas.microsoft.com/office/drawing/2014/main" id="{536A24D6-4EC3-45EF-A29C-DECBBEB1EE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498"/>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8375" name="Picture 5">
            <a:extLst>
              <a:ext uri="{FF2B5EF4-FFF2-40B4-BE49-F238E27FC236}">
                <a16:creationId xmlns:a16="http://schemas.microsoft.com/office/drawing/2014/main" id="{82443EA1-3625-45DC-9398-E177839394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7851" y="51943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6" name="Picture 6">
            <a:extLst>
              <a:ext uri="{FF2B5EF4-FFF2-40B4-BE49-F238E27FC236}">
                <a16:creationId xmlns:a16="http://schemas.microsoft.com/office/drawing/2014/main" id="{56042A66-2307-4A7F-B41B-DCCB4407AC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1814" y="5191125"/>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7" name="Picture 7">
            <a:extLst>
              <a:ext uri="{FF2B5EF4-FFF2-40B4-BE49-F238E27FC236}">
                <a16:creationId xmlns:a16="http://schemas.microsoft.com/office/drawing/2014/main" id="{A4FC2F24-D1DD-4AB1-8BCF-37804BB841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5776" y="5191125"/>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8378" name="Group 120">
            <a:extLst>
              <a:ext uri="{FF2B5EF4-FFF2-40B4-BE49-F238E27FC236}">
                <a16:creationId xmlns:a16="http://schemas.microsoft.com/office/drawing/2014/main" id="{33C59197-2B26-440E-87EA-BE36569D5A18}"/>
              </a:ext>
            </a:extLst>
          </p:cNvPr>
          <p:cNvGrpSpPr>
            <a:grpSpLocks/>
          </p:cNvGrpSpPr>
          <p:nvPr/>
        </p:nvGrpSpPr>
        <p:grpSpPr bwMode="auto">
          <a:xfrm>
            <a:off x="1919289" y="5157789"/>
            <a:ext cx="7794625" cy="727075"/>
            <a:chOff x="395536" y="5191472"/>
            <a:chExt cx="7794401" cy="726976"/>
          </a:xfrm>
        </p:grpSpPr>
        <p:pic>
          <p:nvPicPr>
            <p:cNvPr id="58413" name="Picture 5">
              <a:extLst>
                <a:ext uri="{FF2B5EF4-FFF2-40B4-BE49-F238E27FC236}">
                  <a16:creationId xmlns:a16="http://schemas.microsoft.com/office/drawing/2014/main" id="{C4FCAC80-635B-4FD0-81C4-327B34515D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3928"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414" name="Picture 6">
              <a:extLst>
                <a:ext uri="{FF2B5EF4-FFF2-40B4-BE49-F238E27FC236}">
                  <a16:creationId xmlns:a16="http://schemas.microsoft.com/office/drawing/2014/main" id="{C133188B-FFFE-4D65-9F96-204A870016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056"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415" name="Picture 7">
              <a:extLst>
                <a:ext uri="{FF2B5EF4-FFF2-40B4-BE49-F238E27FC236}">
                  <a16:creationId xmlns:a16="http://schemas.microsoft.com/office/drawing/2014/main" id="{FBAE2349-B59E-421D-9CE7-F212D74083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2655"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416" name="Picture 7">
              <a:extLst>
                <a:ext uri="{FF2B5EF4-FFF2-40B4-BE49-F238E27FC236}">
                  <a16:creationId xmlns:a16="http://schemas.microsoft.com/office/drawing/2014/main" id="{4FFDCE8D-A71B-47E8-B44C-F7E4CA3070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312"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417" name="Picture 5">
              <a:extLst>
                <a:ext uri="{FF2B5EF4-FFF2-40B4-BE49-F238E27FC236}">
                  <a16:creationId xmlns:a16="http://schemas.microsoft.com/office/drawing/2014/main" id="{E75A1693-BE16-4BF0-8DD7-BC7D11C248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6" y="523264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418" name="Picture 6">
              <a:extLst>
                <a:ext uri="{FF2B5EF4-FFF2-40B4-BE49-F238E27FC236}">
                  <a16:creationId xmlns:a16="http://schemas.microsoft.com/office/drawing/2014/main" id="{411DE237-CE3B-494C-8BF4-4424760BF5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672" y="52292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419" name="Picture 7">
              <a:extLst>
                <a:ext uri="{FF2B5EF4-FFF2-40B4-BE49-F238E27FC236}">
                  <a16:creationId xmlns:a16="http://schemas.microsoft.com/office/drawing/2014/main" id="{054CBD22-CB7C-4F52-84FE-F2403A9315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3808" y="52292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8379" name="Picture 5">
            <a:extLst>
              <a:ext uri="{FF2B5EF4-FFF2-40B4-BE49-F238E27FC236}">
                <a16:creationId xmlns:a16="http://schemas.microsoft.com/office/drawing/2014/main" id="{6C37A72B-2785-4BDE-8917-1F2BAA9A52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8301"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0" name="Picture 6">
            <a:extLst>
              <a:ext uri="{FF2B5EF4-FFF2-40B4-BE49-F238E27FC236}">
                <a16:creationId xmlns:a16="http://schemas.microsoft.com/office/drawing/2014/main" id="{D7A2D2A9-7B76-450B-849E-BC996E6834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0826"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1" name="Picture 5">
            <a:extLst>
              <a:ext uri="{FF2B5EF4-FFF2-40B4-BE49-F238E27FC236}">
                <a16:creationId xmlns:a16="http://schemas.microsoft.com/office/drawing/2014/main" id="{AEFD61B7-14E8-4905-A3A3-9A4959C221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9289"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2" name="Picture 6">
            <a:extLst>
              <a:ext uri="{FF2B5EF4-FFF2-40B4-BE49-F238E27FC236}">
                <a16:creationId xmlns:a16="http://schemas.microsoft.com/office/drawing/2014/main" id="{7FA897AA-F348-40FA-9879-3F44BDD097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3251"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83" name="Picture 7">
            <a:extLst>
              <a:ext uri="{FF2B5EF4-FFF2-40B4-BE49-F238E27FC236}">
                <a16:creationId xmlns:a16="http://schemas.microsoft.com/office/drawing/2014/main" id="{A907222A-6F1B-4353-ADA3-114EA2ECDE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7214"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tangle 41">
            <a:extLst>
              <a:ext uri="{FF2B5EF4-FFF2-40B4-BE49-F238E27FC236}">
                <a16:creationId xmlns:a16="http://schemas.microsoft.com/office/drawing/2014/main" id="{FD10E97B-E51A-45BF-A092-90B861B4FE00}"/>
              </a:ext>
            </a:extLst>
          </p:cNvPr>
          <p:cNvSpPr/>
          <p:nvPr/>
        </p:nvSpPr>
        <p:spPr>
          <a:xfrm>
            <a:off x="4295775" y="2636839"/>
            <a:ext cx="6121400" cy="72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3" name="Rectangle 42">
            <a:extLst>
              <a:ext uri="{FF2B5EF4-FFF2-40B4-BE49-F238E27FC236}">
                <a16:creationId xmlns:a16="http://schemas.microsoft.com/office/drawing/2014/main" id="{1020507F-F6EC-4946-976C-A8747054673A}"/>
              </a:ext>
            </a:extLst>
          </p:cNvPr>
          <p:cNvSpPr/>
          <p:nvPr/>
        </p:nvSpPr>
        <p:spPr>
          <a:xfrm>
            <a:off x="7824789" y="5084764"/>
            <a:ext cx="2592387" cy="72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4" name="Up Arrow 43">
            <a:extLst>
              <a:ext uri="{FF2B5EF4-FFF2-40B4-BE49-F238E27FC236}">
                <a16:creationId xmlns:a16="http://schemas.microsoft.com/office/drawing/2014/main" id="{71F0DBE0-B24A-42FB-B94F-0CF4B298B4DF}"/>
              </a:ext>
            </a:extLst>
          </p:cNvPr>
          <p:cNvSpPr/>
          <p:nvPr/>
        </p:nvSpPr>
        <p:spPr>
          <a:xfrm>
            <a:off x="3935414" y="1700214"/>
            <a:ext cx="288925" cy="936625"/>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5" name="Up Arrow 44">
            <a:extLst>
              <a:ext uri="{FF2B5EF4-FFF2-40B4-BE49-F238E27FC236}">
                <a16:creationId xmlns:a16="http://schemas.microsoft.com/office/drawing/2014/main" id="{5BB0B4E5-F57B-48B4-AC97-98B3B415EFF8}"/>
              </a:ext>
            </a:extLst>
          </p:cNvPr>
          <p:cNvSpPr/>
          <p:nvPr/>
        </p:nvSpPr>
        <p:spPr>
          <a:xfrm>
            <a:off x="6888164" y="3284539"/>
            <a:ext cx="287337" cy="1800225"/>
          </a:xfrm>
          <a:prstGeom prst="upArrow">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58388" name="Group 45">
            <a:extLst>
              <a:ext uri="{FF2B5EF4-FFF2-40B4-BE49-F238E27FC236}">
                <a16:creationId xmlns:a16="http://schemas.microsoft.com/office/drawing/2014/main" id="{5CF9D0DC-F118-4CEE-9DA4-A7F2D0D52EFB}"/>
              </a:ext>
            </a:extLst>
          </p:cNvPr>
          <p:cNvGrpSpPr>
            <a:grpSpLocks/>
          </p:cNvGrpSpPr>
          <p:nvPr/>
        </p:nvGrpSpPr>
        <p:grpSpPr bwMode="auto">
          <a:xfrm>
            <a:off x="7861300" y="2743200"/>
            <a:ext cx="1906588" cy="685800"/>
            <a:chOff x="6282655" y="5798368"/>
            <a:chExt cx="1907282" cy="685800"/>
          </a:xfrm>
        </p:grpSpPr>
        <p:pic>
          <p:nvPicPr>
            <p:cNvPr id="58411" name="Picture 7">
              <a:extLst>
                <a:ext uri="{FF2B5EF4-FFF2-40B4-BE49-F238E27FC236}">
                  <a16:creationId xmlns:a16="http://schemas.microsoft.com/office/drawing/2014/main" id="{1E9852E7-62CB-496E-B3E6-C4FF4EE404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2655" y="579836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412" name="Picture 7">
              <a:extLst>
                <a:ext uri="{FF2B5EF4-FFF2-40B4-BE49-F238E27FC236}">
                  <a16:creationId xmlns:a16="http://schemas.microsoft.com/office/drawing/2014/main" id="{E297615D-EF68-4B48-B90D-8ECCBEC0C4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312" y="579836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8389" name="Picture 7">
            <a:extLst>
              <a:ext uri="{FF2B5EF4-FFF2-40B4-BE49-F238E27FC236}">
                <a16:creationId xmlns:a16="http://schemas.microsoft.com/office/drawing/2014/main" id="{1C260233-3485-4B33-AC99-821AEB21A6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1764"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90" name="Picture 7">
            <a:extLst>
              <a:ext uri="{FF2B5EF4-FFF2-40B4-BE49-F238E27FC236}">
                <a16:creationId xmlns:a16="http://schemas.microsoft.com/office/drawing/2014/main" id="{CF089747-E639-4F00-BF99-52DA747C31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75726"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8391" name="Group 47">
            <a:extLst>
              <a:ext uri="{FF2B5EF4-FFF2-40B4-BE49-F238E27FC236}">
                <a16:creationId xmlns:a16="http://schemas.microsoft.com/office/drawing/2014/main" id="{8B8BE65C-22A2-43E9-BFF8-D41F30ABCC4B}"/>
              </a:ext>
            </a:extLst>
          </p:cNvPr>
          <p:cNvGrpSpPr>
            <a:grpSpLocks/>
          </p:cNvGrpSpPr>
          <p:nvPr/>
        </p:nvGrpSpPr>
        <p:grpSpPr bwMode="auto">
          <a:xfrm>
            <a:off x="4440238" y="5651502"/>
            <a:ext cx="1223962" cy="1129380"/>
            <a:chOff x="2915816" y="5651956"/>
            <a:chExt cx="2016224" cy="1129538"/>
          </a:xfrm>
        </p:grpSpPr>
        <p:sp>
          <p:nvSpPr>
            <p:cNvPr id="58409" name="TextBox 50">
              <a:extLst>
                <a:ext uri="{FF2B5EF4-FFF2-40B4-BE49-F238E27FC236}">
                  <a16:creationId xmlns:a16="http://schemas.microsoft.com/office/drawing/2014/main" id="{3810E077-694A-40D0-93AF-7660DE70A878}"/>
                </a:ext>
              </a:extLst>
            </p:cNvPr>
            <p:cNvSpPr txBox="1">
              <a:spLocks noChangeArrowheads="1"/>
            </p:cNvSpPr>
            <p:nvPr/>
          </p:nvSpPr>
          <p:spPr bwMode="auto">
            <a:xfrm>
              <a:off x="2915816" y="5651956"/>
              <a:ext cx="2016224" cy="40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266</a:t>
              </a:r>
              <a:endParaRPr lang="en-GB" altLang="en-US" sz="2000"/>
            </a:p>
          </p:txBody>
        </p:sp>
        <p:sp>
          <p:nvSpPr>
            <p:cNvPr id="58410" name="TextBox 51">
              <a:extLst>
                <a:ext uri="{FF2B5EF4-FFF2-40B4-BE49-F238E27FC236}">
                  <a16:creationId xmlns:a16="http://schemas.microsoft.com/office/drawing/2014/main" id="{4A330F9F-985F-4AE8-AE37-5B4835B10893}"/>
                </a:ext>
              </a:extLst>
            </p:cNvPr>
            <p:cNvSpPr txBox="1">
              <a:spLocks noChangeArrowheads="1"/>
            </p:cNvSpPr>
            <p:nvPr/>
          </p:nvSpPr>
          <p:spPr bwMode="auto">
            <a:xfrm>
              <a:off x="2915816" y="6381328"/>
              <a:ext cx="2016224" cy="40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252</a:t>
              </a:r>
              <a:endParaRPr lang="en-GB" altLang="en-US" sz="2000"/>
            </a:p>
          </p:txBody>
        </p:sp>
      </p:grpSp>
      <p:grpSp>
        <p:nvGrpSpPr>
          <p:cNvPr id="58392" name="Group 52">
            <a:extLst>
              <a:ext uri="{FF2B5EF4-FFF2-40B4-BE49-F238E27FC236}">
                <a16:creationId xmlns:a16="http://schemas.microsoft.com/office/drawing/2014/main" id="{096B4F8A-0DCC-46EB-8572-401F1EA05B7B}"/>
              </a:ext>
            </a:extLst>
          </p:cNvPr>
          <p:cNvGrpSpPr>
            <a:grpSpLocks/>
          </p:cNvGrpSpPr>
          <p:nvPr/>
        </p:nvGrpSpPr>
        <p:grpSpPr bwMode="auto">
          <a:xfrm>
            <a:off x="5519739" y="5589590"/>
            <a:ext cx="2016125" cy="1183176"/>
            <a:chOff x="3995936" y="5589240"/>
            <a:chExt cx="2016224" cy="1182768"/>
          </a:xfrm>
        </p:grpSpPr>
        <p:sp>
          <p:nvSpPr>
            <p:cNvPr id="58407" name="TextBox 53">
              <a:extLst>
                <a:ext uri="{FF2B5EF4-FFF2-40B4-BE49-F238E27FC236}">
                  <a16:creationId xmlns:a16="http://schemas.microsoft.com/office/drawing/2014/main" id="{D9EEC3C2-A2EC-4395-96BA-4ED6A9CC2892}"/>
                </a:ext>
              </a:extLst>
            </p:cNvPr>
            <p:cNvSpPr txBox="1">
              <a:spLocks noChangeArrowheads="1"/>
            </p:cNvSpPr>
            <p:nvPr/>
          </p:nvSpPr>
          <p:spPr bwMode="auto">
            <a:xfrm>
              <a:off x="3995936" y="5589240"/>
              <a:ext cx="2016224" cy="39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273</a:t>
              </a:r>
              <a:endParaRPr lang="en-GB" altLang="en-US" sz="2000"/>
            </a:p>
          </p:txBody>
        </p:sp>
        <p:sp>
          <p:nvSpPr>
            <p:cNvPr id="58408" name="TextBox 54">
              <a:extLst>
                <a:ext uri="{FF2B5EF4-FFF2-40B4-BE49-F238E27FC236}">
                  <a16:creationId xmlns:a16="http://schemas.microsoft.com/office/drawing/2014/main" id="{6CB414FC-B774-45EC-A52D-115B5E81D4F7}"/>
                </a:ext>
              </a:extLst>
            </p:cNvPr>
            <p:cNvSpPr txBox="1">
              <a:spLocks noChangeArrowheads="1"/>
            </p:cNvSpPr>
            <p:nvPr/>
          </p:nvSpPr>
          <p:spPr bwMode="auto">
            <a:xfrm>
              <a:off x="3995936" y="6372036"/>
              <a:ext cx="2016224" cy="39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259</a:t>
              </a:r>
              <a:endParaRPr lang="en-GB" altLang="en-US" sz="2000"/>
            </a:p>
          </p:txBody>
        </p:sp>
      </p:grpSp>
      <p:grpSp>
        <p:nvGrpSpPr>
          <p:cNvPr id="58393" name="Group 55">
            <a:extLst>
              <a:ext uri="{FF2B5EF4-FFF2-40B4-BE49-F238E27FC236}">
                <a16:creationId xmlns:a16="http://schemas.microsoft.com/office/drawing/2014/main" id="{D32D2D1C-432A-4D2F-A3E2-995150F33C0C}"/>
              </a:ext>
            </a:extLst>
          </p:cNvPr>
          <p:cNvGrpSpPr>
            <a:grpSpLocks/>
          </p:cNvGrpSpPr>
          <p:nvPr/>
        </p:nvGrpSpPr>
        <p:grpSpPr bwMode="auto">
          <a:xfrm>
            <a:off x="3216276" y="5661025"/>
            <a:ext cx="1223963" cy="1111535"/>
            <a:chOff x="1691680" y="5661248"/>
            <a:chExt cx="2016224" cy="1110540"/>
          </a:xfrm>
        </p:grpSpPr>
        <p:sp>
          <p:nvSpPr>
            <p:cNvPr id="58405" name="TextBox 56">
              <a:extLst>
                <a:ext uri="{FF2B5EF4-FFF2-40B4-BE49-F238E27FC236}">
                  <a16:creationId xmlns:a16="http://schemas.microsoft.com/office/drawing/2014/main" id="{E34DEEA5-91E7-482F-8B4B-8920C2020FAB}"/>
                </a:ext>
              </a:extLst>
            </p:cNvPr>
            <p:cNvSpPr txBox="1">
              <a:spLocks noChangeArrowheads="1"/>
            </p:cNvSpPr>
            <p:nvPr/>
          </p:nvSpPr>
          <p:spPr bwMode="auto">
            <a:xfrm>
              <a:off x="1691680" y="5661248"/>
              <a:ext cx="2016224" cy="39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259</a:t>
              </a:r>
              <a:endParaRPr lang="en-GB" altLang="en-US" sz="2000"/>
            </a:p>
          </p:txBody>
        </p:sp>
        <p:sp>
          <p:nvSpPr>
            <p:cNvPr id="58406" name="TextBox 57">
              <a:extLst>
                <a:ext uri="{FF2B5EF4-FFF2-40B4-BE49-F238E27FC236}">
                  <a16:creationId xmlns:a16="http://schemas.microsoft.com/office/drawing/2014/main" id="{A7D34BFF-6858-4C27-A4F5-01E50EBAF235}"/>
                </a:ext>
              </a:extLst>
            </p:cNvPr>
            <p:cNvSpPr txBox="1">
              <a:spLocks noChangeArrowheads="1"/>
            </p:cNvSpPr>
            <p:nvPr/>
          </p:nvSpPr>
          <p:spPr bwMode="auto">
            <a:xfrm>
              <a:off x="1691680" y="6372036"/>
              <a:ext cx="1440160" cy="39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245</a:t>
              </a:r>
              <a:endParaRPr lang="en-GB" altLang="en-US" sz="2000"/>
            </a:p>
          </p:txBody>
        </p:sp>
      </p:grpSp>
      <p:grpSp>
        <p:nvGrpSpPr>
          <p:cNvPr id="58394" name="Group 58">
            <a:extLst>
              <a:ext uri="{FF2B5EF4-FFF2-40B4-BE49-F238E27FC236}">
                <a16:creationId xmlns:a16="http://schemas.microsoft.com/office/drawing/2014/main" id="{CA6CFC14-3A77-4039-AA39-9C8349B23094}"/>
              </a:ext>
            </a:extLst>
          </p:cNvPr>
          <p:cNvGrpSpPr>
            <a:grpSpLocks/>
          </p:cNvGrpSpPr>
          <p:nvPr/>
        </p:nvGrpSpPr>
        <p:grpSpPr bwMode="auto">
          <a:xfrm>
            <a:off x="1919288" y="5661025"/>
            <a:ext cx="1439862" cy="1119188"/>
            <a:chOff x="395536" y="5661248"/>
            <a:chExt cx="1440160" cy="1120332"/>
          </a:xfrm>
        </p:grpSpPr>
        <p:sp>
          <p:nvSpPr>
            <p:cNvPr id="58403" name="TextBox 59">
              <a:extLst>
                <a:ext uri="{FF2B5EF4-FFF2-40B4-BE49-F238E27FC236}">
                  <a16:creationId xmlns:a16="http://schemas.microsoft.com/office/drawing/2014/main" id="{F98C669D-33F4-4BAD-BF43-9F6BD86178EF}"/>
                </a:ext>
              </a:extLst>
            </p:cNvPr>
            <p:cNvSpPr txBox="1">
              <a:spLocks noChangeArrowheads="1"/>
            </p:cNvSpPr>
            <p:nvPr/>
          </p:nvSpPr>
          <p:spPr bwMode="auto">
            <a:xfrm>
              <a:off x="395536" y="5661248"/>
              <a:ext cx="1296144" cy="40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dirty="0"/>
                <a:t>ds = 252</a:t>
              </a:r>
              <a:endParaRPr lang="en-GB" altLang="en-US" sz="2000" dirty="0"/>
            </a:p>
          </p:txBody>
        </p:sp>
        <p:sp>
          <p:nvSpPr>
            <p:cNvPr id="58404" name="TextBox 60">
              <a:extLst>
                <a:ext uri="{FF2B5EF4-FFF2-40B4-BE49-F238E27FC236}">
                  <a16:creationId xmlns:a16="http://schemas.microsoft.com/office/drawing/2014/main" id="{6C3F7264-8681-4EC3-B3D6-8FC3493D599F}"/>
                </a:ext>
              </a:extLst>
            </p:cNvPr>
            <p:cNvSpPr txBox="1">
              <a:spLocks noChangeArrowheads="1"/>
            </p:cNvSpPr>
            <p:nvPr/>
          </p:nvSpPr>
          <p:spPr bwMode="auto">
            <a:xfrm>
              <a:off x="395536" y="6381328"/>
              <a:ext cx="1440160" cy="40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dirty="0"/>
                <a:t>ds = 238</a:t>
              </a:r>
              <a:endParaRPr lang="en-GB" altLang="en-US" sz="2000" dirty="0"/>
            </a:p>
          </p:txBody>
        </p:sp>
      </p:grpSp>
      <p:sp>
        <p:nvSpPr>
          <p:cNvPr id="58395" name="TextBox 61">
            <a:extLst>
              <a:ext uri="{FF2B5EF4-FFF2-40B4-BE49-F238E27FC236}">
                <a16:creationId xmlns:a16="http://schemas.microsoft.com/office/drawing/2014/main" id="{EBD9172D-22BD-4358-BCAF-5262563CF482}"/>
              </a:ext>
            </a:extLst>
          </p:cNvPr>
          <p:cNvSpPr txBox="1">
            <a:spLocks noChangeArrowheads="1"/>
          </p:cNvSpPr>
          <p:nvPr/>
        </p:nvSpPr>
        <p:spPr bwMode="auto">
          <a:xfrm>
            <a:off x="6672264" y="5580063"/>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280</a:t>
            </a:r>
            <a:endParaRPr lang="en-GB" altLang="en-US" sz="2000"/>
          </a:p>
        </p:txBody>
      </p:sp>
      <p:sp>
        <p:nvSpPr>
          <p:cNvPr id="58396" name="TextBox 62">
            <a:extLst>
              <a:ext uri="{FF2B5EF4-FFF2-40B4-BE49-F238E27FC236}">
                <a16:creationId xmlns:a16="http://schemas.microsoft.com/office/drawing/2014/main" id="{E4D94D25-99E9-4506-941C-44D328A933A8}"/>
              </a:ext>
            </a:extLst>
          </p:cNvPr>
          <p:cNvSpPr txBox="1">
            <a:spLocks noChangeArrowheads="1"/>
          </p:cNvSpPr>
          <p:nvPr/>
        </p:nvSpPr>
        <p:spPr bwMode="auto">
          <a:xfrm>
            <a:off x="6672264" y="6381750"/>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266</a:t>
            </a:r>
            <a:endParaRPr lang="en-GB" altLang="en-US" sz="2000"/>
          </a:p>
        </p:txBody>
      </p:sp>
      <p:sp>
        <p:nvSpPr>
          <p:cNvPr id="58397" name="TextBox 63">
            <a:extLst>
              <a:ext uri="{FF2B5EF4-FFF2-40B4-BE49-F238E27FC236}">
                <a16:creationId xmlns:a16="http://schemas.microsoft.com/office/drawing/2014/main" id="{A7DAD5EA-AEFE-4666-9E91-220E0DDB686C}"/>
              </a:ext>
            </a:extLst>
          </p:cNvPr>
          <p:cNvSpPr txBox="1">
            <a:spLocks noChangeArrowheads="1"/>
          </p:cNvSpPr>
          <p:nvPr/>
        </p:nvSpPr>
        <p:spPr bwMode="auto">
          <a:xfrm>
            <a:off x="7751764" y="6381750"/>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273</a:t>
            </a:r>
            <a:endParaRPr lang="en-GB" altLang="en-US" sz="2000"/>
          </a:p>
        </p:txBody>
      </p:sp>
      <p:sp>
        <p:nvSpPr>
          <p:cNvPr id="58398" name="TextBox 64">
            <a:extLst>
              <a:ext uri="{FF2B5EF4-FFF2-40B4-BE49-F238E27FC236}">
                <a16:creationId xmlns:a16="http://schemas.microsoft.com/office/drawing/2014/main" id="{C6010C47-CC8E-49BE-A627-9AA91507C9AB}"/>
              </a:ext>
            </a:extLst>
          </p:cNvPr>
          <p:cNvSpPr txBox="1">
            <a:spLocks noChangeArrowheads="1"/>
          </p:cNvSpPr>
          <p:nvPr/>
        </p:nvSpPr>
        <p:spPr bwMode="auto">
          <a:xfrm>
            <a:off x="9048751" y="6381750"/>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280</a:t>
            </a:r>
            <a:endParaRPr lang="en-GB" altLang="en-US" sz="2000"/>
          </a:p>
        </p:txBody>
      </p:sp>
      <p:sp>
        <p:nvSpPr>
          <p:cNvPr id="66" name="Down Arrow 65">
            <a:extLst>
              <a:ext uri="{FF2B5EF4-FFF2-40B4-BE49-F238E27FC236}">
                <a16:creationId xmlns:a16="http://schemas.microsoft.com/office/drawing/2014/main" id="{64BC315C-2ADD-4DAA-862E-086EEEC516B4}"/>
              </a:ext>
            </a:extLst>
          </p:cNvPr>
          <p:cNvSpPr/>
          <p:nvPr/>
        </p:nvSpPr>
        <p:spPr>
          <a:xfrm>
            <a:off x="9625013" y="6165850"/>
            <a:ext cx="215900" cy="692150"/>
          </a:xfrm>
          <a:prstGeom prst="downArrow">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8400" name="TextBox 66">
            <a:extLst>
              <a:ext uri="{FF2B5EF4-FFF2-40B4-BE49-F238E27FC236}">
                <a16:creationId xmlns:a16="http://schemas.microsoft.com/office/drawing/2014/main" id="{4E324920-120E-44C8-A26B-965CD4920FC1}"/>
              </a:ext>
            </a:extLst>
          </p:cNvPr>
          <p:cNvSpPr txBox="1">
            <a:spLocks noChangeArrowheads="1"/>
          </p:cNvSpPr>
          <p:nvPr/>
        </p:nvSpPr>
        <p:spPr bwMode="auto">
          <a:xfrm>
            <a:off x="1524000" y="2039939"/>
            <a:ext cx="6477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120000"/>
              </a:lnSpc>
              <a:spcBef>
                <a:spcPct val="0"/>
              </a:spcBef>
              <a:buFontTx/>
              <a:buNone/>
            </a:pPr>
            <a:r>
              <a:rPr lang="da-DK" altLang="en-US" sz="2000"/>
              <a:t>1</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2</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3</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4</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5</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6</a:t>
            </a:r>
            <a:endParaRPr lang="en-GB" altLang="en-US" sz="2000"/>
          </a:p>
        </p:txBody>
      </p:sp>
      <p:sp>
        <p:nvSpPr>
          <p:cNvPr id="67" name="Rektangel 66">
            <a:extLst>
              <a:ext uri="{FF2B5EF4-FFF2-40B4-BE49-F238E27FC236}">
                <a16:creationId xmlns:a16="http://schemas.microsoft.com/office/drawing/2014/main" id="{2DE13FC7-B55A-41BB-B2A2-5D99D559599D}"/>
              </a:ext>
            </a:extLst>
          </p:cNvPr>
          <p:cNvSpPr/>
          <p:nvPr/>
        </p:nvSpPr>
        <p:spPr>
          <a:xfrm>
            <a:off x="5446713" y="1268414"/>
            <a:ext cx="4681539" cy="57610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Title 2">
            <a:extLst>
              <a:ext uri="{FF2B5EF4-FFF2-40B4-BE49-F238E27FC236}">
                <a16:creationId xmlns:a16="http://schemas.microsoft.com/office/drawing/2014/main" id="{1678F7E3-8088-C6E7-99E5-FA0013BFF553}"/>
              </a:ext>
            </a:extLst>
          </p:cNvPr>
          <p:cNvSpPr txBox="1">
            <a:spLocks/>
          </p:cNvSpPr>
          <p:nvPr/>
        </p:nvSpPr>
        <p:spPr>
          <a:xfrm>
            <a:off x="496392" y="402430"/>
            <a:ext cx="11522075" cy="10112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r>
              <a:rPr lang="da-DK" dirty="0"/>
              <a:t>Udsætning i </a:t>
            </a:r>
            <a:r>
              <a:rPr lang="da-DK" dirty="0" err="1"/>
              <a:t>SimHerd</a:t>
            </a:r>
            <a:endParaRPr lang="da-DK" dirty="0"/>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ACB4B5E6-62F6-495D-A6C7-E68DFB16F712}"/>
              </a:ext>
            </a:extLst>
          </p:cNvPr>
          <p:cNvSpPr>
            <a:spLocks noChangeArrowheads="1"/>
          </p:cNvSpPr>
          <p:nvPr/>
        </p:nvSpPr>
        <p:spPr bwMode="auto">
          <a:xfrm>
            <a:off x="1774826" y="6165850"/>
            <a:ext cx="77057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2000"/>
          </a:p>
        </p:txBody>
      </p:sp>
      <p:pic>
        <p:nvPicPr>
          <p:cNvPr id="60419" name="Picture 2">
            <a:extLst>
              <a:ext uri="{FF2B5EF4-FFF2-40B4-BE49-F238E27FC236}">
                <a16:creationId xmlns:a16="http://schemas.microsoft.com/office/drawing/2014/main" id="{91ACFFDD-7A4D-4709-99D7-11558EC2B5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2652713"/>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Picture 3">
            <a:extLst>
              <a:ext uri="{FF2B5EF4-FFF2-40B4-BE49-F238E27FC236}">
                <a16:creationId xmlns:a16="http://schemas.microsoft.com/office/drawing/2014/main" id="{BE8E3585-93D8-466B-82BF-66903D0B75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3371850"/>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1" name="Picture 4">
            <a:extLst>
              <a:ext uri="{FF2B5EF4-FFF2-40B4-BE49-F238E27FC236}">
                <a16:creationId xmlns:a16="http://schemas.microsoft.com/office/drawing/2014/main" id="{8E173B5C-67EE-4C60-8118-5C704B4A3A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4092575"/>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0422" name="Group 149">
            <a:extLst>
              <a:ext uri="{FF2B5EF4-FFF2-40B4-BE49-F238E27FC236}">
                <a16:creationId xmlns:a16="http://schemas.microsoft.com/office/drawing/2014/main" id="{FA412ED9-4011-4764-85D6-63345C2BB006}"/>
              </a:ext>
            </a:extLst>
          </p:cNvPr>
          <p:cNvGrpSpPr>
            <a:grpSpLocks/>
          </p:cNvGrpSpPr>
          <p:nvPr/>
        </p:nvGrpSpPr>
        <p:grpSpPr bwMode="auto">
          <a:xfrm>
            <a:off x="1884364" y="1514476"/>
            <a:ext cx="8243887" cy="1122363"/>
            <a:chOff x="227" y="199"/>
            <a:chExt cx="5193" cy="707"/>
          </a:xfrm>
        </p:grpSpPr>
        <p:grpSp>
          <p:nvGrpSpPr>
            <p:cNvPr id="60468" name="Group 150">
              <a:extLst>
                <a:ext uri="{FF2B5EF4-FFF2-40B4-BE49-F238E27FC236}">
                  <a16:creationId xmlns:a16="http://schemas.microsoft.com/office/drawing/2014/main" id="{E603FBC8-CEB7-4E17-968E-B125092F86C2}"/>
                </a:ext>
              </a:extLst>
            </p:cNvPr>
            <p:cNvGrpSpPr>
              <a:grpSpLocks/>
            </p:cNvGrpSpPr>
            <p:nvPr/>
          </p:nvGrpSpPr>
          <p:grpSpPr bwMode="auto">
            <a:xfrm>
              <a:off x="250" y="199"/>
              <a:ext cx="5170" cy="691"/>
              <a:chOff x="250" y="199"/>
              <a:chExt cx="5170" cy="691"/>
            </a:xfrm>
          </p:grpSpPr>
          <p:sp>
            <p:nvSpPr>
              <p:cNvPr id="60470" name="Text Box 151">
                <a:extLst>
                  <a:ext uri="{FF2B5EF4-FFF2-40B4-BE49-F238E27FC236}">
                    <a16:creationId xmlns:a16="http://schemas.microsoft.com/office/drawing/2014/main" id="{37D86459-B2C5-4D08-83C2-2EF05481E3C2}"/>
                  </a:ext>
                </a:extLst>
              </p:cNvPr>
              <p:cNvSpPr txBox="1">
                <a:spLocks noChangeArrowheads="1"/>
              </p:cNvSpPr>
              <p:nvPr/>
            </p:nvSpPr>
            <p:spPr bwMode="auto">
              <a:xfrm>
                <a:off x="250"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1	</a:t>
                </a:r>
              </a:p>
            </p:txBody>
          </p:sp>
          <p:sp>
            <p:nvSpPr>
              <p:cNvPr id="60471" name="Text Box 152">
                <a:extLst>
                  <a:ext uri="{FF2B5EF4-FFF2-40B4-BE49-F238E27FC236}">
                    <a16:creationId xmlns:a16="http://schemas.microsoft.com/office/drawing/2014/main" id="{A0740967-8BDF-45EF-BB4B-7E08E1BB78D8}"/>
                  </a:ext>
                </a:extLst>
              </p:cNvPr>
              <p:cNvSpPr txBox="1">
                <a:spLocks noChangeArrowheads="1"/>
              </p:cNvSpPr>
              <p:nvPr/>
            </p:nvSpPr>
            <p:spPr bwMode="auto">
              <a:xfrm>
                <a:off x="989"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2	</a:t>
                </a:r>
              </a:p>
            </p:txBody>
          </p:sp>
          <p:sp>
            <p:nvSpPr>
              <p:cNvPr id="60472" name="Text Box 153">
                <a:extLst>
                  <a:ext uri="{FF2B5EF4-FFF2-40B4-BE49-F238E27FC236}">
                    <a16:creationId xmlns:a16="http://schemas.microsoft.com/office/drawing/2014/main" id="{B02F30D1-802A-4143-807D-5BD341171CD9}"/>
                  </a:ext>
                </a:extLst>
              </p:cNvPr>
              <p:cNvSpPr txBox="1">
                <a:spLocks noChangeArrowheads="1"/>
              </p:cNvSpPr>
              <p:nvPr/>
            </p:nvSpPr>
            <p:spPr bwMode="auto">
              <a:xfrm>
                <a:off x="1747"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3	</a:t>
                </a:r>
              </a:p>
            </p:txBody>
          </p:sp>
          <p:sp>
            <p:nvSpPr>
              <p:cNvPr id="60473" name="Text Box 154">
                <a:extLst>
                  <a:ext uri="{FF2B5EF4-FFF2-40B4-BE49-F238E27FC236}">
                    <a16:creationId xmlns:a16="http://schemas.microsoft.com/office/drawing/2014/main" id="{BEC3F8C1-2663-4B84-8182-E2687F77F449}"/>
                  </a:ext>
                </a:extLst>
              </p:cNvPr>
              <p:cNvSpPr txBox="1">
                <a:spLocks noChangeArrowheads="1"/>
              </p:cNvSpPr>
              <p:nvPr/>
            </p:nvSpPr>
            <p:spPr bwMode="auto">
              <a:xfrm>
                <a:off x="2472"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4	</a:t>
                </a:r>
              </a:p>
            </p:txBody>
          </p:sp>
          <p:sp>
            <p:nvSpPr>
              <p:cNvPr id="60474" name="Text Box 155">
                <a:extLst>
                  <a:ext uri="{FF2B5EF4-FFF2-40B4-BE49-F238E27FC236}">
                    <a16:creationId xmlns:a16="http://schemas.microsoft.com/office/drawing/2014/main" id="{E58323B3-EA17-4D15-A8F4-7BF2D951E2BD}"/>
                  </a:ext>
                </a:extLst>
              </p:cNvPr>
              <p:cNvSpPr txBox="1">
                <a:spLocks noChangeArrowheads="1"/>
              </p:cNvSpPr>
              <p:nvPr/>
            </p:nvSpPr>
            <p:spPr bwMode="auto">
              <a:xfrm>
                <a:off x="3198"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5	</a:t>
                </a:r>
              </a:p>
            </p:txBody>
          </p:sp>
          <p:sp>
            <p:nvSpPr>
              <p:cNvPr id="60475" name="Text Box 156">
                <a:extLst>
                  <a:ext uri="{FF2B5EF4-FFF2-40B4-BE49-F238E27FC236}">
                    <a16:creationId xmlns:a16="http://schemas.microsoft.com/office/drawing/2014/main" id="{E94C0986-D61E-491C-BA0F-A9236B47E1DF}"/>
                  </a:ext>
                </a:extLst>
              </p:cNvPr>
              <p:cNvSpPr txBox="1">
                <a:spLocks noChangeArrowheads="1"/>
              </p:cNvSpPr>
              <p:nvPr/>
            </p:nvSpPr>
            <p:spPr bwMode="auto">
              <a:xfrm>
                <a:off x="3969"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	</a:t>
                </a:r>
              </a:p>
            </p:txBody>
          </p:sp>
          <p:sp>
            <p:nvSpPr>
              <p:cNvPr id="60476" name="Text Box 157">
                <a:extLst>
                  <a:ext uri="{FF2B5EF4-FFF2-40B4-BE49-F238E27FC236}">
                    <a16:creationId xmlns:a16="http://schemas.microsoft.com/office/drawing/2014/main" id="{827B3C9B-89E5-43C8-98BD-5A75E93AD692}"/>
                  </a:ext>
                </a:extLst>
              </p:cNvPr>
              <p:cNvSpPr txBox="1">
                <a:spLocks noChangeArrowheads="1"/>
              </p:cNvSpPr>
              <p:nvPr/>
            </p:nvSpPr>
            <p:spPr bwMode="auto">
              <a:xfrm>
                <a:off x="4695"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a:t>
                </a:r>
                <a:r>
                  <a:rPr lang="da-DK" altLang="en-US" sz="2000" i="1"/>
                  <a:t>n</a:t>
                </a:r>
                <a:r>
                  <a:rPr lang="da-DK" altLang="en-US" sz="2000"/>
                  <a:t>	</a:t>
                </a:r>
              </a:p>
            </p:txBody>
          </p:sp>
          <p:pic>
            <p:nvPicPr>
              <p:cNvPr id="60477" name="Picture 158">
                <a:extLst>
                  <a:ext uri="{FF2B5EF4-FFF2-40B4-BE49-F238E27FC236}">
                    <a16:creationId xmlns:a16="http://schemas.microsoft.com/office/drawing/2014/main" id="{E9C3B5A1-F677-44EA-82D5-D81976A3A4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0"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78" name="Picture 159">
                <a:extLst>
                  <a:ext uri="{FF2B5EF4-FFF2-40B4-BE49-F238E27FC236}">
                    <a16:creationId xmlns:a16="http://schemas.microsoft.com/office/drawing/2014/main" id="{63480343-8D75-4EEF-B966-D727542C82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9"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79" name="Picture 160">
                <a:extLst>
                  <a:ext uri="{FF2B5EF4-FFF2-40B4-BE49-F238E27FC236}">
                    <a16:creationId xmlns:a16="http://schemas.microsoft.com/office/drawing/2014/main" id="{CF900FEA-3AD8-41A6-8638-FCF9FE8D80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7"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80" name="Picture 161">
                <a:extLst>
                  <a:ext uri="{FF2B5EF4-FFF2-40B4-BE49-F238E27FC236}">
                    <a16:creationId xmlns:a16="http://schemas.microsoft.com/office/drawing/2014/main" id="{C7EE43EC-ECDD-4481-B980-CA8252D249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3"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81" name="Picture 162">
                <a:extLst>
                  <a:ext uri="{FF2B5EF4-FFF2-40B4-BE49-F238E27FC236}">
                    <a16:creationId xmlns:a16="http://schemas.microsoft.com/office/drawing/2014/main" id="{34588C84-59BA-4AE0-8215-30C42A71BA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9"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82" name="Picture 163">
                <a:extLst>
                  <a:ext uri="{FF2B5EF4-FFF2-40B4-BE49-F238E27FC236}">
                    <a16:creationId xmlns:a16="http://schemas.microsoft.com/office/drawing/2014/main" id="{D7BF936C-4483-4D5F-BAA4-283DAF9530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3"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0469" name="Picture 164">
              <a:extLst>
                <a:ext uri="{FF2B5EF4-FFF2-40B4-BE49-F238E27FC236}">
                  <a16:creationId xmlns:a16="http://schemas.microsoft.com/office/drawing/2014/main" id="{9ECA1CE8-6015-4D22-A91C-2773A766AB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498"/>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0423" name="Picture 5">
            <a:extLst>
              <a:ext uri="{FF2B5EF4-FFF2-40B4-BE49-F238E27FC236}">
                <a16:creationId xmlns:a16="http://schemas.microsoft.com/office/drawing/2014/main" id="{6BB3331C-6340-47B4-9DDD-77DBB982C4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7851" y="51943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4" name="Picture 6">
            <a:extLst>
              <a:ext uri="{FF2B5EF4-FFF2-40B4-BE49-F238E27FC236}">
                <a16:creationId xmlns:a16="http://schemas.microsoft.com/office/drawing/2014/main" id="{E748BAFE-3FB0-4A17-A296-60495F9020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1814" y="5191125"/>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5" name="Picture 7">
            <a:extLst>
              <a:ext uri="{FF2B5EF4-FFF2-40B4-BE49-F238E27FC236}">
                <a16:creationId xmlns:a16="http://schemas.microsoft.com/office/drawing/2014/main" id="{60535331-151D-40A5-BF3D-1A87703B4B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5776" y="5191125"/>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0426" name="Group 120">
            <a:extLst>
              <a:ext uri="{FF2B5EF4-FFF2-40B4-BE49-F238E27FC236}">
                <a16:creationId xmlns:a16="http://schemas.microsoft.com/office/drawing/2014/main" id="{BDC868C0-EF43-46D0-88A7-E87D2467BA2F}"/>
              </a:ext>
            </a:extLst>
          </p:cNvPr>
          <p:cNvGrpSpPr>
            <a:grpSpLocks/>
          </p:cNvGrpSpPr>
          <p:nvPr/>
        </p:nvGrpSpPr>
        <p:grpSpPr bwMode="auto">
          <a:xfrm>
            <a:off x="1919289" y="5157789"/>
            <a:ext cx="7794625" cy="727075"/>
            <a:chOff x="395536" y="5191472"/>
            <a:chExt cx="7794401" cy="726976"/>
          </a:xfrm>
        </p:grpSpPr>
        <p:pic>
          <p:nvPicPr>
            <p:cNvPr id="60461" name="Picture 5">
              <a:extLst>
                <a:ext uri="{FF2B5EF4-FFF2-40B4-BE49-F238E27FC236}">
                  <a16:creationId xmlns:a16="http://schemas.microsoft.com/office/drawing/2014/main" id="{CB545C41-BA9F-4CB6-B93A-5AC291DF87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3928"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62" name="Picture 6">
              <a:extLst>
                <a:ext uri="{FF2B5EF4-FFF2-40B4-BE49-F238E27FC236}">
                  <a16:creationId xmlns:a16="http://schemas.microsoft.com/office/drawing/2014/main" id="{FF3AD923-8DEA-439D-976E-CE9B5A4295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056"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63" name="Picture 7">
              <a:extLst>
                <a:ext uri="{FF2B5EF4-FFF2-40B4-BE49-F238E27FC236}">
                  <a16:creationId xmlns:a16="http://schemas.microsoft.com/office/drawing/2014/main" id="{6E7C8A58-2D5F-4076-BB92-31BA207DDE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2655"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64" name="Picture 7">
              <a:extLst>
                <a:ext uri="{FF2B5EF4-FFF2-40B4-BE49-F238E27FC236}">
                  <a16:creationId xmlns:a16="http://schemas.microsoft.com/office/drawing/2014/main" id="{F892B112-A271-49C0-9960-BDAAB48033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312"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65" name="Picture 5">
              <a:extLst>
                <a:ext uri="{FF2B5EF4-FFF2-40B4-BE49-F238E27FC236}">
                  <a16:creationId xmlns:a16="http://schemas.microsoft.com/office/drawing/2014/main" id="{051E6BA6-149B-47E6-BC50-611677628E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6" y="523264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66" name="Picture 6">
              <a:extLst>
                <a:ext uri="{FF2B5EF4-FFF2-40B4-BE49-F238E27FC236}">
                  <a16:creationId xmlns:a16="http://schemas.microsoft.com/office/drawing/2014/main" id="{F1C94601-01F3-447B-8EFA-BF1A3621E9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672" y="52292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67" name="Picture 7">
              <a:extLst>
                <a:ext uri="{FF2B5EF4-FFF2-40B4-BE49-F238E27FC236}">
                  <a16:creationId xmlns:a16="http://schemas.microsoft.com/office/drawing/2014/main" id="{EEDCD922-6903-4552-8883-1F3FDEA133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3808" y="52292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0427" name="Picture 5">
            <a:extLst>
              <a:ext uri="{FF2B5EF4-FFF2-40B4-BE49-F238E27FC236}">
                <a16:creationId xmlns:a16="http://schemas.microsoft.com/office/drawing/2014/main" id="{71274DE5-F491-4DAC-AE3F-20E7EDC884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8301"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8" name="Picture 6">
            <a:extLst>
              <a:ext uri="{FF2B5EF4-FFF2-40B4-BE49-F238E27FC236}">
                <a16:creationId xmlns:a16="http://schemas.microsoft.com/office/drawing/2014/main" id="{6AE9CEFD-935A-41EA-B3D7-34FBB28968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0826"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9" name="Picture 5">
            <a:extLst>
              <a:ext uri="{FF2B5EF4-FFF2-40B4-BE49-F238E27FC236}">
                <a16:creationId xmlns:a16="http://schemas.microsoft.com/office/drawing/2014/main" id="{19F1448E-316E-4F2E-BD4A-2E65835BE2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9289"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30" name="Picture 6">
            <a:extLst>
              <a:ext uri="{FF2B5EF4-FFF2-40B4-BE49-F238E27FC236}">
                <a16:creationId xmlns:a16="http://schemas.microsoft.com/office/drawing/2014/main" id="{74EA8F32-6161-48BA-98BC-1D73E9E7AF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3251"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31" name="Picture 7">
            <a:extLst>
              <a:ext uri="{FF2B5EF4-FFF2-40B4-BE49-F238E27FC236}">
                <a16:creationId xmlns:a16="http://schemas.microsoft.com/office/drawing/2014/main" id="{9E46158D-8E76-4A32-9069-76B3A248A4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7214"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tangle 41">
            <a:extLst>
              <a:ext uri="{FF2B5EF4-FFF2-40B4-BE49-F238E27FC236}">
                <a16:creationId xmlns:a16="http://schemas.microsoft.com/office/drawing/2014/main" id="{6F562775-48B6-4DEA-9A3E-FF1845FF0EE8}"/>
              </a:ext>
            </a:extLst>
          </p:cNvPr>
          <p:cNvSpPr/>
          <p:nvPr/>
        </p:nvSpPr>
        <p:spPr>
          <a:xfrm>
            <a:off x="4295775" y="2636839"/>
            <a:ext cx="6121400" cy="72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3" name="Rectangle 42">
            <a:extLst>
              <a:ext uri="{FF2B5EF4-FFF2-40B4-BE49-F238E27FC236}">
                <a16:creationId xmlns:a16="http://schemas.microsoft.com/office/drawing/2014/main" id="{D988EF5C-9E2B-46D7-B412-4D3A53F72EF7}"/>
              </a:ext>
            </a:extLst>
          </p:cNvPr>
          <p:cNvSpPr/>
          <p:nvPr/>
        </p:nvSpPr>
        <p:spPr>
          <a:xfrm>
            <a:off x="7824789" y="5084764"/>
            <a:ext cx="2592387" cy="72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4" name="Up Arrow 43">
            <a:extLst>
              <a:ext uri="{FF2B5EF4-FFF2-40B4-BE49-F238E27FC236}">
                <a16:creationId xmlns:a16="http://schemas.microsoft.com/office/drawing/2014/main" id="{9D62D7D7-B1A2-4745-80BE-F39B875F203E}"/>
              </a:ext>
            </a:extLst>
          </p:cNvPr>
          <p:cNvSpPr/>
          <p:nvPr/>
        </p:nvSpPr>
        <p:spPr>
          <a:xfrm>
            <a:off x="3935414" y="1700214"/>
            <a:ext cx="288925" cy="936625"/>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5" name="Up Arrow 44">
            <a:extLst>
              <a:ext uri="{FF2B5EF4-FFF2-40B4-BE49-F238E27FC236}">
                <a16:creationId xmlns:a16="http://schemas.microsoft.com/office/drawing/2014/main" id="{693F0A0F-92BB-41EF-97C2-D6D0D35CA581}"/>
              </a:ext>
            </a:extLst>
          </p:cNvPr>
          <p:cNvSpPr/>
          <p:nvPr/>
        </p:nvSpPr>
        <p:spPr>
          <a:xfrm>
            <a:off x="6888164" y="3284539"/>
            <a:ext cx="287337" cy="1800225"/>
          </a:xfrm>
          <a:prstGeom prst="upArrow">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60436" name="Group 45">
            <a:extLst>
              <a:ext uri="{FF2B5EF4-FFF2-40B4-BE49-F238E27FC236}">
                <a16:creationId xmlns:a16="http://schemas.microsoft.com/office/drawing/2014/main" id="{D207EDCE-33CA-44C6-A686-01BEC83894F1}"/>
              </a:ext>
            </a:extLst>
          </p:cNvPr>
          <p:cNvGrpSpPr>
            <a:grpSpLocks/>
          </p:cNvGrpSpPr>
          <p:nvPr/>
        </p:nvGrpSpPr>
        <p:grpSpPr bwMode="auto">
          <a:xfrm>
            <a:off x="7861300" y="2743200"/>
            <a:ext cx="1906588" cy="685800"/>
            <a:chOff x="6282655" y="5798368"/>
            <a:chExt cx="1907282" cy="685800"/>
          </a:xfrm>
        </p:grpSpPr>
        <p:pic>
          <p:nvPicPr>
            <p:cNvPr id="60459" name="Picture 7">
              <a:extLst>
                <a:ext uri="{FF2B5EF4-FFF2-40B4-BE49-F238E27FC236}">
                  <a16:creationId xmlns:a16="http://schemas.microsoft.com/office/drawing/2014/main" id="{3B532555-153B-4772-A94B-8D301862D6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2655" y="579836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60" name="Picture 7">
              <a:extLst>
                <a:ext uri="{FF2B5EF4-FFF2-40B4-BE49-F238E27FC236}">
                  <a16:creationId xmlns:a16="http://schemas.microsoft.com/office/drawing/2014/main" id="{DC59D530-8F24-46E3-BEE7-8CB691E64A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312" y="579836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0437" name="Picture 7">
            <a:extLst>
              <a:ext uri="{FF2B5EF4-FFF2-40B4-BE49-F238E27FC236}">
                <a16:creationId xmlns:a16="http://schemas.microsoft.com/office/drawing/2014/main" id="{0CACD5AA-E04B-4402-8674-FA6D677E47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1764"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38" name="Picture 7">
            <a:extLst>
              <a:ext uri="{FF2B5EF4-FFF2-40B4-BE49-F238E27FC236}">
                <a16:creationId xmlns:a16="http://schemas.microsoft.com/office/drawing/2014/main" id="{584E882C-057F-4CF9-934B-25510CF55C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75726"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0439" name="Group 47">
            <a:extLst>
              <a:ext uri="{FF2B5EF4-FFF2-40B4-BE49-F238E27FC236}">
                <a16:creationId xmlns:a16="http://schemas.microsoft.com/office/drawing/2014/main" id="{838058F3-2E0F-4CDE-9EF1-CE446F27A0FE}"/>
              </a:ext>
            </a:extLst>
          </p:cNvPr>
          <p:cNvGrpSpPr>
            <a:grpSpLocks/>
          </p:cNvGrpSpPr>
          <p:nvPr/>
        </p:nvGrpSpPr>
        <p:grpSpPr bwMode="auto">
          <a:xfrm>
            <a:off x="4440238" y="5651502"/>
            <a:ext cx="1223962" cy="1129380"/>
            <a:chOff x="2915816" y="5651956"/>
            <a:chExt cx="2016224" cy="1129538"/>
          </a:xfrm>
        </p:grpSpPr>
        <p:sp>
          <p:nvSpPr>
            <p:cNvPr id="60457" name="TextBox 50">
              <a:extLst>
                <a:ext uri="{FF2B5EF4-FFF2-40B4-BE49-F238E27FC236}">
                  <a16:creationId xmlns:a16="http://schemas.microsoft.com/office/drawing/2014/main" id="{045A7B4E-2FFF-4D24-97E7-3685B7594138}"/>
                </a:ext>
              </a:extLst>
            </p:cNvPr>
            <p:cNvSpPr txBox="1">
              <a:spLocks noChangeArrowheads="1"/>
            </p:cNvSpPr>
            <p:nvPr/>
          </p:nvSpPr>
          <p:spPr bwMode="auto">
            <a:xfrm>
              <a:off x="2915816" y="5651956"/>
              <a:ext cx="2016224" cy="40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266</a:t>
              </a:r>
              <a:endParaRPr lang="en-GB" altLang="en-US" sz="2000"/>
            </a:p>
          </p:txBody>
        </p:sp>
        <p:sp>
          <p:nvSpPr>
            <p:cNvPr id="60458" name="TextBox 51">
              <a:extLst>
                <a:ext uri="{FF2B5EF4-FFF2-40B4-BE49-F238E27FC236}">
                  <a16:creationId xmlns:a16="http://schemas.microsoft.com/office/drawing/2014/main" id="{E21CF09E-FC44-4494-A0CC-2F39571FF67B}"/>
                </a:ext>
              </a:extLst>
            </p:cNvPr>
            <p:cNvSpPr txBox="1">
              <a:spLocks noChangeArrowheads="1"/>
            </p:cNvSpPr>
            <p:nvPr/>
          </p:nvSpPr>
          <p:spPr bwMode="auto">
            <a:xfrm>
              <a:off x="2915816" y="6381328"/>
              <a:ext cx="2016224" cy="40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252</a:t>
              </a:r>
              <a:endParaRPr lang="en-GB" altLang="en-US" sz="2000"/>
            </a:p>
          </p:txBody>
        </p:sp>
      </p:grpSp>
      <p:grpSp>
        <p:nvGrpSpPr>
          <p:cNvPr id="60440" name="Group 52">
            <a:extLst>
              <a:ext uri="{FF2B5EF4-FFF2-40B4-BE49-F238E27FC236}">
                <a16:creationId xmlns:a16="http://schemas.microsoft.com/office/drawing/2014/main" id="{84DE6792-8F1C-4651-92C0-0F20A0A0544F}"/>
              </a:ext>
            </a:extLst>
          </p:cNvPr>
          <p:cNvGrpSpPr>
            <a:grpSpLocks/>
          </p:cNvGrpSpPr>
          <p:nvPr/>
        </p:nvGrpSpPr>
        <p:grpSpPr bwMode="auto">
          <a:xfrm>
            <a:off x="5519739" y="5589590"/>
            <a:ext cx="2016125" cy="1183176"/>
            <a:chOff x="3995936" y="5589240"/>
            <a:chExt cx="2016224" cy="1182768"/>
          </a:xfrm>
        </p:grpSpPr>
        <p:sp>
          <p:nvSpPr>
            <p:cNvPr id="60455" name="TextBox 53">
              <a:extLst>
                <a:ext uri="{FF2B5EF4-FFF2-40B4-BE49-F238E27FC236}">
                  <a16:creationId xmlns:a16="http://schemas.microsoft.com/office/drawing/2014/main" id="{BEFABAB3-0E1A-442D-A2E0-EC779E5B2676}"/>
                </a:ext>
              </a:extLst>
            </p:cNvPr>
            <p:cNvSpPr txBox="1">
              <a:spLocks noChangeArrowheads="1"/>
            </p:cNvSpPr>
            <p:nvPr/>
          </p:nvSpPr>
          <p:spPr bwMode="auto">
            <a:xfrm>
              <a:off x="3995936" y="5589240"/>
              <a:ext cx="2016224" cy="39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273</a:t>
              </a:r>
              <a:endParaRPr lang="en-GB" altLang="en-US" sz="2000"/>
            </a:p>
          </p:txBody>
        </p:sp>
        <p:sp>
          <p:nvSpPr>
            <p:cNvPr id="60456" name="TextBox 54">
              <a:extLst>
                <a:ext uri="{FF2B5EF4-FFF2-40B4-BE49-F238E27FC236}">
                  <a16:creationId xmlns:a16="http://schemas.microsoft.com/office/drawing/2014/main" id="{059386E6-054D-447D-A952-13BC63FEEFF1}"/>
                </a:ext>
              </a:extLst>
            </p:cNvPr>
            <p:cNvSpPr txBox="1">
              <a:spLocks noChangeArrowheads="1"/>
            </p:cNvSpPr>
            <p:nvPr/>
          </p:nvSpPr>
          <p:spPr bwMode="auto">
            <a:xfrm>
              <a:off x="3995936" y="6372036"/>
              <a:ext cx="2016224" cy="39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259</a:t>
              </a:r>
              <a:endParaRPr lang="en-GB" altLang="en-US" sz="2000"/>
            </a:p>
          </p:txBody>
        </p:sp>
      </p:grpSp>
      <p:grpSp>
        <p:nvGrpSpPr>
          <p:cNvPr id="60441" name="Group 55">
            <a:extLst>
              <a:ext uri="{FF2B5EF4-FFF2-40B4-BE49-F238E27FC236}">
                <a16:creationId xmlns:a16="http://schemas.microsoft.com/office/drawing/2014/main" id="{B80BC775-6039-498A-9516-34637A798899}"/>
              </a:ext>
            </a:extLst>
          </p:cNvPr>
          <p:cNvGrpSpPr>
            <a:grpSpLocks/>
          </p:cNvGrpSpPr>
          <p:nvPr/>
        </p:nvGrpSpPr>
        <p:grpSpPr bwMode="auto">
          <a:xfrm>
            <a:off x="3216276" y="5661025"/>
            <a:ext cx="1223963" cy="1111535"/>
            <a:chOff x="1691680" y="5661248"/>
            <a:chExt cx="2016224" cy="1110540"/>
          </a:xfrm>
        </p:grpSpPr>
        <p:sp>
          <p:nvSpPr>
            <p:cNvPr id="60453" name="TextBox 56">
              <a:extLst>
                <a:ext uri="{FF2B5EF4-FFF2-40B4-BE49-F238E27FC236}">
                  <a16:creationId xmlns:a16="http://schemas.microsoft.com/office/drawing/2014/main" id="{5E508039-A16D-4BFB-BBD8-31E1E4D5F61A}"/>
                </a:ext>
              </a:extLst>
            </p:cNvPr>
            <p:cNvSpPr txBox="1">
              <a:spLocks noChangeArrowheads="1"/>
            </p:cNvSpPr>
            <p:nvPr/>
          </p:nvSpPr>
          <p:spPr bwMode="auto">
            <a:xfrm>
              <a:off x="1691680" y="5661248"/>
              <a:ext cx="2016224" cy="39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259</a:t>
              </a:r>
              <a:endParaRPr lang="en-GB" altLang="en-US" sz="2000"/>
            </a:p>
          </p:txBody>
        </p:sp>
        <p:sp>
          <p:nvSpPr>
            <p:cNvPr id="60454" name="TextBox 57">
              <a:extLst>
                <a:ext uri="{FF2B5EF4-FFF2-40B4-BE49-F238E27FC236}">
                  <a16:creationId xmlns:a16="http://schemas.microsoft.com/office/drawing/2014/main" id="{D9DDE983-3D22-42F0-ABCE-E3723A9D9CE7}"/>
                </a:ext>
              </a:extLst>
            </p:cNvPr>
            <p:cNvSpPr txBox="1">
              <a:spLocks noChangeArrowheads="1"/>
            </p:cNvSpPr>
            <p:nvPr/>
          </p:nvSpPr>
          <p:spPr bwMode="auto">
            <a:xfrm>
              <a:off x="1691680" y="6372036"/>
              <a:ext cx="1440160" cy="39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245</a:t>
              </a:r>
              <a:endParaRPr lang="en-GB" altLang="en-US" sz="2000"/>
            </a:p>
          </p:txBody>
        </p:sp>
      </p:grpSp>
      <p:grpSp>
        <p:nvGrpSpPr>
          <p:cNvPr id="60442" name="Group 58">
            <a:extLst>
              <a:ext uri="{FF2B5EF4-FFF2-40B4-BE49-F238E27FC236}">
                <a16:creationId xmlns:a16="http://schemas.microsoft.com/office/drawing/2014/main" id="{7CB4615E-8CAC-4324-A7F9-8B3F1212B2DF}"/>
              </a:ext>
            </a:extLst>
          </p:cNvPr>
          <p:cNvGrpSpPr>
            <a:grpSpLocks/>
          </p:cNvGrpSpPr>
          <p:nvPr/>
        </p:nvGrpSpPr>
        <p:grpSpPr bwMode="auto">
          <a:xfrm>
            <a:off x="1919288" y="5661025"/>
            <a:ext cx="1439862" cy="1119188"/>
            <a:chOff x="395536" y="5661248"/>
            <a:chExt cx="1440160" cy="1120332"/>
          </a:xfrm>
        </p:grpSpPr>
        <p:sp>
          <p:nvSpPr>
            <p:cNvPr id="60451" name="TextBox 59">
              <a:extLst>
                <a:ext uri="{FF2B5EF4-FFF2-40B4-BE49-F238E27FC236}">
                  <a16:creationId xmlns:a16="http://schemas.microsoft.com/office/drawing/2014/main" id="{74ECF0F0-85A2-4EE8-8F3C-95D123017777}"/>
                </a:ext>
              </a:extLst>
            </p:cNvPr>
            <p:cNvSpPr txBox="1">
              <a:spLocks noChangeArrowheads="1"/>
            </p:cNvSpPr>
            <p:nvPr/>
          </p:nvSpPr>
          <p:spPr bwMode="auto">
            <a:xfrm>
              <a:off x="395536" y="5661248"/>
              <a:ext cx="1296144" cy="40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dirty="0"/>
                <a:t>ds = 252</a:t>
              </a:r>
              <a:endParaRPr lang="en-GB" altLang="en-US" sz="2000" dirty="0"/>
            </a:p>
          </p:txBody>
        </p:sp>
        <p:sp>
          <p:nvSpPr>
            <p:cNvPr id="60452" name="TextBox 60">
              <a:extLst>
                <a:ext uri="{FF2B5EF4-FFF2-40B4-BE49-F238E27FC236}">
                  <a16:creationId xmlns:a16="http://schemas.microsoft.com/office/drawing/2014/main" id="{9914F725-2A25-4CF1-B29F-792AC35FD0C9}"/>
                </a:ext>
              </a:extLst>
            </p:cNvPr>
            <p:cNvSpPr txBox="1">
              <a:spLocks noChangeArrowheads="1"/>
            </p:cNvSpPr>
            <p:nvPr/>
          </p:nvSpPr>
          <p:spPr bwMode="auto">
            <a:xfrm>
              <a:off x="395536" y="6381328"/>
              <a:ext cx="1440160" cy="40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dirty="0"/>
                <a:t>ds = 238</a:t>
              </a:r>
              <a:endParaRPr lang="en-GB" altLang="en-US" sz="2000" dirty="0"/>
            </a:p>
          </p:txBody>
        </p:sp>
      </p:grpSp>
      <p:sp>
        <p:nvSpPr>
          <p:cNvPr id="60443" name="TextBox 61">
            <a:extLst>
              <a:ext uri="{FF2B5EF4-FFF2-40B4-BE49-F238E27FC236}">
                <a16:creationId xmlns:a16="http://schemas.microsoft.com/office/drawing/2014/main" id="{D4F9E18F-4921-473C-B6FF-157285497277}"/>
              </a:ext>
            </a:extLst>
          </p:cNvPr>
          <p:cNvSpPr txBox="1">
            <a:spLocks noChangeArrowheads="1"/>
          </p:cNvSpPr>
          <p:nvPr/>
        </p:nvSpPr>
        <p:spPr bwMode="auto">
          <a:xfrm>
            <a:off x="6672264" y="5580063"/>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280</a:t>
            </a:r>
            <a:endParaRPr lang="en-GB" altLang="en-US" sz="2000"/>
          </a:p>
        </p:txBody>
      </p:sp>
      <p:sp>
        <p:nvSpPr>
          <p:cNvPr id="60444" name="TextBox 62">
            <a:extLst>
              <a:ext uri="{FF2B5EF4-FFF2-40B4-BE49-F238E27FC236}">
                <a16:creationId xmlns:a16="http://schemas.microsoft.com/office/drawing/2014/main" id="{FC5FD863-7A0C-4FE4-A898-3944807E1F01}"/>
              </a:ext>
            </a:extLst>
          </p:cNvPr>
          <p:cNvSpPr txBox="1">
            <a:spLocks noChangeArrowheads="1"/>
          </p:cNvSpPr>
          <p:nvPr/>
        </p:nvSpPr>
        <p:spPr bwMode="auto">
          <a:xfrm>
            <a:off x="6672264" y="6381750"/>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266</a:t>
            </a:r>
            <a:endParaRPr lang="en-GB" altLang="en-US" sz="2000"/>
          </a:p>
        </p:txBody>
      </p:sp>
      <p:sp>
        <p:nvSpPr>
          <p:cNvPr id="60445" name="TextBox 63">
            <a:extLst>
              <a:ext uri="{FF2B5EF4-FFF2-40B4-BE49-F238E27FC236}">
                <a16:creationId xmlns:a16="http://schemas.microsoft.com/office/drawing/2014/main" id="{CE01878D-5456-4A96-AF3B-D349BFCB231F}"/>
              </a:ext>
            </a:extLst>
          </p:cNvPr>
          <p:cNvSpPr txBox="1">
            <a:spLocks noChangeArrowheads="1"/>
          </p:cNvSpPr>
          <p:nvPr/>
        </p:nvSpPr>
        <p:spPr bwMode="auto">
          <a:xfrm>
            <a:off x="7751764" y="6381750"/>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273</a:t>
            </a:r>
            <a:endParaRPr lang="en-GB" altLang="en-US" sz="2000"/>
          </a:p>
        </p:txBody>
      </p:sp>
      <p:sp>
        <p:nvSpPr>
          <p:cNvPr id="60446" name="TextBox 64">
            <a:extLst>
              <a:ext uri="{FF2B5EF4-FFF2-40B4-BE49-F238E27FC236}">
                <a16:creationId xmlns:a16="http://schemas.microsoft.com/office/drawing/2014/main" id="{B9558A89-021A-45CD-94BE-56FA631B3828}"/>
              </a:ext>
            </a:extLst>
          </p:cNvPr>
          <p:cNvSpPr txBox="1">
            <a:spLocks noChangeArrowheads="1"/>
          </p:cNvSpPr>
          <p:nvPr/>
        </p:nvSpPr>
        <p:spPr bwMode="auto">
          <a:xfrm>
            <a:off x="9048751" y="6381750"/>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280</a:t>
            </a:r>
            <a:endParaRPr lang="en-GB" altLang="en-US" sz="2000"/>
          </a:p>
        </p:txBody>
      </p:sp>
      <p:sp>
        <p:nvSpPr>
          <p:cNvPr id="66" name="Down Arrow 65">
            <a:extLst>
              <a:ext uri="{FF2B5EF4-FFF2-40B4-BE49-F238E27FC236}">
                <a16:creationId xmlns:a16="http://schemas.microsoft.com/office/drawing/2014/main" id="{4E02F147-C0D2-4F2E-B839-BFAEEFAC818A}"/>
              </a:ext>
            </a:extLst>
          </p:cNvPr>
          <p:cNvSpPr/>
          <p:nvPr/>
        </p:nvSpPr>
        <p:spPr>
          <a:xfrm>
            <a:off x="9625013" y="6165850"/>
            <a:ext cx="215900" cy="692150"/>
          </a:xfrm>
          <a:prstGeom prst="downArrow">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0448" name="TextBox 66">
            <a:extLst>
              <a:ext uri="{FF2B5EF4-FFF2-40B4-BE49-F238E27FC236}">
                <a16:creationId xmlns:a16="http://schemas.microsoft.com/office/drawing/2014/main" id="{97E75A51-0701-4AFC-A753-AF0A0B9501A3}"/>
              </a:ext>
            </a:extLst>
          </p:cNvPr>
          <p:cNvSpPr txBox="1">
            <a:spLocks noChangeArrowheads="1"/>
          </p:cNvSpPr>
          <p:nvPr/>
        </p:nvSpPr>
        <p:spPr bwMode="auto">
          <a:xfrm>
            <a:off x="1524000" y="2039939"/>
            <a:ext cx="6477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120000"/>
              </a:lnSpc>
              <a:spcBef>
                <a:spcPct val="0"/>
              </a:spcBef>
              <a:buFontTx/>
              <a:buNone/>
            </a:pPr>
            <a:r>
              <a:rPr lang="da-DK" altLang="en-US" sz="2000"/>
              <a:t>1</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2</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3</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4</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5</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6</a:t>
            </a:r>
            <a:endParaRPr lang="en-GB" altLang="en-US" sz="2000"/>
          </a:p>
        </p:txBody>
      </p:sp>
      <p:sp>
        <p:nvSpPr>
          <p:cNvPr id="67" name="Rektangel 66">
            <a:extLst>
              <a:ext uri="{FF2B5EF4-FFF2-40B4-BE49-F238E27FC236}">
                <a16:creationId xmlns:a16="http://schemas.microsoft.com/office/drawing/2014/main" id="{0D1D091F-F368-44E0-8C7A-B6091954DFB8}"/>
              </a:ext>
            </a:extLst>
          </p:cNvPr>
          <p:cNvSpPr/>
          <p:nvPr/>
        </p:nvSpPr>
        <p:spPr>
          <a:xfrm>
            <a:off x="6580189" y="1268414"/>
            <a:ext cx="3548063" cy="57610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Title 2">
            <a:extLst>
              <a:ext uri="{FF2B5EF4-FFF2-40B4-BE49-F238E27FC236}">
                <a16:creationId xmlns:a16="http://schemas.microsoft.com/office/drawing/2014/main" id="{CD028D60-3F30-666B-A61C-AE3AAE6B6345}"/>
              </a:ext>
            </a:extLst>
          </p:cNvPr>
          <p:cNvSpPr txBox="1">
            <a:spLocks/>
          </p:cNvSpPr>
          <p:nvPr/>
        </p:nvSpPr>
        <p:spPr>
          <a:xfrm>
            <a:off x="496392" y="402430"/>
            <a:ext cx="11522075" cy="10112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r>
              <a:rPr lang="da-DK" dirty="0"/>
              <a:t>Udsætning i SimHerd</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5544239F-6D45-4A43-A654-15F66E2DC917}"/>
              </a:ext>
            </a:extLst>
          </p:cNvPr>
          <p:cNvSpPr>
            <a:spLocks noChangeArrowheads="1"/>
          </p:cNvSpPr>
          <p:nvPr/>
        </p:nvSpPr>
        <p:spPr bwMode="auto">
          <a:xfrm>
            <a:off x="1774826" y="6165850"/>
            <a:ext cx="77057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2000"/>
          </a:p>
        </p:txBody>
      </p:sp>
      <p:pic>
        <p:nvPicPr>
          <p:cNvPr id="62467" name="Picture 2">
            <a:extLst>
              <a:ext uri="{FF2B5EF4-FFF2-40B4-BE49-F238E27FC236}">
                <a16:creationId xmlns:a16="http://schemas.microsoft.com/office/drawing/2014/main" id="{A6EE30C2-7B75-4F7D-A053-C6F2FD74F3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2652713"/>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8" name="Picture 3">
            <a:extLst>
              <a:ext uri="{FF2B5EF4-FFF2-40B4-BE49-F238E27FC236}">
                <a16:creationId xmlns:a16="http://schemas.microsoft.com/office/drawing/2014/main" id="{5EBC1274-A246-4789-8382-44CA6D2B43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3371850"/>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4">
            <a:extLst>
              <a:ext uri="{FF2B5EF4-FFF2-40B4-BE49-F238E27FC236}">
                <a16:creationId xmlns:a16="http://schemas.microsoft.com/office/drawing/2014/main" id="{080B5114-D101-4C33-BC3E-078C69C4E1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4092575"/>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2470" name="Group 149">
            <a:extLst>
              <a:ext uri="{FF2B5EF4-FFF2-40B4-BE49-F238E27FC236}">
                <a16:creationId xmlns:a16="http://schemas.microsoft.com/office/drawing/2014/main" id="{83CAA16F-DA1D-4EC5-A4CF-9BA06F3FF950}"/>
              </a:ext>
            </a:extLst>
          </p:cNvPr>
          <p:cNvGrpSpPr>
            <a:grpSpLocks/>
          </p:cNvGrpSpPr>
          <p:nvPr/>
        </p:nvGrpSpPr>
        <p:grpSpPr bwMode="auto">
          <a:xfrm>
            <a:off x="1884364" y="1514476"/>
            <a:ext cx="8243887" cy="1122363"/>
            <a:chOff x="227" y="199"/>
            <a:chExt cx="5193" cy="707"/>
          </a:xfrm>
        </p:grpSpPr>
        <p:grpSp>
          <p:nvGrpSpPr>
            <p:cNvPr id="62516" name="Group 150">
              <a:extLst>
                <a:ext uri="{FF2B5EF4-FFF2-40B4-BE49-F238E27FC236}">
                  <a16:creationId xmlns:a16="http://schemas.microsoft.com/office/drawing/2014/main" id="{4174A1DE-F18B-4133-B794-ED76A5480C27}"/>
                </a:ext>
              </a:extLst>
            </p:cNvPr>
            <p:cNvGrpSpPr>
              <a:grpSpLocks/>
            </p:cNvGrpSpPr>
            <p:nvPr/>
          </p:nvGrpSpPr>
          <p:grpSpPr bwMode="auto">
            <a:xfrm>
              <a:off x="250" y="199"/>
              <a:ext cx="5170" cy="691"/>
              <a:chOff x="250" y="199"/>
              <a:chExt cx="5170" cy="691"/>
            </a:xfrm>
          </p:grpSpPr>
          <p:sp>
            <p:nvSpPr>
              <p:cNvPr id="62518" name="Text Box 151">
                <a:extLst>
                  <a:ext uri="{FF2B5EF4-FFF2-40B4-BE49-F238E27FC236}">
                    <a16:creationId xmlns:a16="http://schemas.microsoft.com/office/drawing/2014/main" id="{23B9D0A0-4457-434C-8863-1CD7B3F68E75}"/>
                  </a:ext>
                </a:extLst>
              </p:cNvPr>
              <p:cNvSpPr txBox="1">
                <a:spLocks noChangeArrowheads="1"/>
              </p:cNvSpPr>
              <p:nvPr/>
            </p:nvSpPr>
            <p:spPr bwMode="auto">
              <a:xfrm>
                <a:off x="250"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1	</a:t>
                </a:r>
              </a:p>
            </p:txBody>
          </p:sp>
          <p:sp>
            <p:nvSpPr>
              <p:cNvPr id="62519" name="Text Box 152">
                <a:extLst>
                  <a:ext uri="{FF2B5EF4-FFF2-40B4-BE49-F238E27FC236}">
                    <a16:creationId xmlns:a16="http://schemas.microsoft.com/office/drawing/2014/main" id="{823A5615-28B1-4717-B077-052BC6CD8912}"/>
                  </a:ext>
                </a:extLst>
              </p:cNvPr>
              <p:cNvSpPr txBox="1">
                <a:spLocks noChangeArrowheads="1"/>
              </p:cNvSpPr>
              <p:nvPr/>
            </p:nvSpPr>
            <p:spPr bwMode="auto">
              <a:xfrm>
                <a:off x="981"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2	</a:t>
                </a:r>
              </a:p>
            </p:txBody>
          </p:sp>
          <p:sp>
            <p:nvSpPr>
              <p:cNvPr id="62520" name="Text Box 153">
                <a:extLst>
                  <a:ext uri="{FF2B5EF4-FFF2-40B4-BE49-F238E27FC236}">
                    <a16:creationId xmlns:a16="http://schemas.microsoft.com/office/drawing/2014/main" id="{08A2A962-C002-499A-843C-940B89625B18}"/>
                  </a:ext>
                </a:extLst>
              </p:cNvPr>
              <p:cNvSpPr txBox="1">
                <a:spLocks noChangeArrowheads="1"/>
              </p:cNvSpPr>
              <p:nvPr/>
            </p:nvSpPr>
            <p:spPr bwMode="auto">
              <a:xfrm>
                <a:off x="1747"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3	</a:t>
                </a:r>
              </a:p>
            </p:txBody>
          </p:sp>
          <p:sp>
            <p:nvSpPr>
              <p:cNvPr id="62521" name="Text Box 154">
                <a:extLst>
                  <a:ext uri="{FF2B5EF4-FFF2-40B4-BE49-F238E27FC236}">
                    <a16:creationId xmlns:a16="http://schemas.microsoft.com/office/drawing/2014/main" id="{CE0FE500-B0B7-4390-BF28-28E85514B731}"/>
                  </a:ext>
                </a:extLst>
              </p:cNvPr>
              <p:cNvSpPr txBox="1">
                <a:spLocks noChangeArrowheads="1"/>
              </p:cNvSpPr>
              <p:nvPr/>
            </p:nvSpPr>
            <p:spPr bwMode="auto">
              <a:xfrm>
                <a:off x="2472"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4	</a:t>
                </a:r>
              </a:p>
            </p:txBody>
          </p:sp>
          <p:sp>
            <p:nvSpPr>
              <p:cNvPr id="62522" name="Text Box 155">
                <a:extLst>
                  <a:ext uri="{FF2B5EF4-FFF2-40B4-BE49-F238E27FC236}">
                    <a16:creationId xmlns:a16="http://schemas.microsoft.com/office/drawing/2014/main" id="{D3778FF9-C8AE-4B74-8D81-46CC0D0B2EB1}"/>
                  </a:ext>
                </a:extLst>
              </p:cNvPr>
              <p:cNvSpPr txBox="1">
                <a:spLocks noChangeArrowheads="1"/>
              </p:cNvSpPr>
              <p:nvPr/>
            </p:nvSpPr>
            <p:spPr bwMode="auto">
              <a:xfrm>
                <a:off x="3198"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5	</a:t>
                </a:r>
              </a:p>
            </p:txBody>
          </p:sp>
          <p:sp>
            <p:nvSpPr>
              <p:cNvPr id="62523" name="Text Box 156">
                <a:extLst>
                  <a:ext uri="{FF2B5EF4-FFF2-40B4-BE49-F238E27FC236}">
                    <a16:creationId xmlns:a16="http://schemas.microsoft.com/office/drawing/2014/main" id="{B4FF93A5-BEB6-417E-BCD9-F219E4A95A6D}"/>
                  </a:ext>
                </a:extLst>
              </p:cNvPr>
              <p:cNvSpPr txBox="1">
                <a:spLocks noChangeArrowheads="1"/>
              </p:cNvSpPr>
              <p:nvPr/>
            </p:nvSpPr>
            <p:spPr bwMode="auto">
              <a:xfrm>
                <a:off x="3969"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	</a:t>
                </a:r>
              </a:p>
            </p:txBody>
          </p:sp>
          <p:sp>
            <p:nvSpPr>
              <p:cNvPr id="62524" name="Text Box 157">
                <a:extLst>
                  <a:ext uri="{FF2B5EF4-FFF2-40B4-BE49-F238E27FC236}">
                    <a16:creationId xmlns:a16="http://schemas.microsoft.com/office/drawing/2014/main" id="{DAD1A166-DF6D-417B-AAEF-67FF001CB52B}"/>
                  </a:ext>
                </a:extLst>
              </p:cNvPr>
              <p:cNvSpPr txBox="1">
                <a:spLocks noChangeArrowheads="1"/>
              </p:cNvSpPr>
              <p:nvPr/>
            </p:nvSpPr>
            <p:spPr bwMode="auto">
              <a:xfrm>
                <a:off x="4695"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a:t>
                </a:r>
                <a:r>
                  <a:rPr lang="da-DK" altLang="en-US" sz="2000" i="1"/>
                  <a:t>n</a:t>
                </a:r>
                <a:r>
                  <a:rPr lang="da-DK" altLang="en-US" sz="2000"/>
                  <a:t>	</a:t>
                </a:r>
              </a:p>
            </p:txBody>
          </p:sp>
          <p:pic>
            <p:nvPicPr>
              <p:cNvPr id="62525" name="Picture 158">
                <a:extLst>
                  <a:ext uri="{FF2B5EF4-FFF2-40B4-BE49-F238E27FC236}">
                    <a16:creationId xmlns:a16="http://schemas.microsoft.com/office/drawing/2014/main" id="{1909E72A-CDCF-4561-BAF4-EFD1B226C7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0"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526" name="Picture 159">
                <a:extLst>
                  <a:ext uri="{FF2B5EF4-FFF2-40B4-BE49-F238E27FC236}">
                    <a16:creationId xmlns:a16="http://schemas.microsoft.com/office/drawing/2014/main" id="{F67EE043-4E64-4400-A855-BEC323F2CF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9"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527" name="Picture 160">
                <a:extLst>
                  <a:ext uri="{FF2B5EF4-FFF2-40B4-BE49-F238E27FC236}">
                    <a16:creationId xmlns:a16="http://schemas.microsoft.com/office/drawing/2014/main" id="{088F5352-5D49-47BC-943A-0AD951ACAB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7"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528" name="Picture 161">
                <a:extLst>
                  <a:ext uri="{FF2B5EF4-FFF2-40B4-BE49-F238E27FC236}">
                    <a16:creationId xmlns:a16="http://schemas.microsoft.com/office/drawing/2014/main" id="{EC3FE945-EB1C-4E1B-8C2F-D57455052E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3"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529" name="Picture 162">
                <a:extLst>
                  <a:ext uri="{FF2B5EF4-FFF2-40B4-BE49-F238E27FC236}">
                    <a16:creationId xmlns:a16="http://schemas.microsoft.com/office/drawing/2014/main" id="{97173DD4-78CE-4FF8-BCD3-0D469C9B3A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9"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530" name="Picture 163">
                <a:extLst>
                  <a:ext uri="{FF2B5EF4-FFF2-40B4-BE49-F238E27FC236}">
                    <a16:creationId xmlns:a16="http://schemas.microsoft.com/office/drawing/2014/main" id="{724DAF57-2396-4EB6-ADE9-18A3A45952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3"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2517" name="Picture 164">
              <a:extLst>
                <a:ext uri="{FF2B5EF4-FFF2-40B4-BE49-F238E27FC236}">
                  <a16:creationId xmlns:a16="http://schemas.microsoft.com/office/drawing/2014/main" id="{ADF0B7E7-001C-4467-BBA6-38B1D6F01D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498"/>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2471" name="Picture 5">
            <a:extLst>
              <a:ext uri="{FF2B5EF4-FFF2-40B4-BE49-F238E27FC236}">
                <a16:creationId xmlns:a16="http://schemas.microsoft.com/office/drawing/2014/main" id="{7BDBEE1A-5C67-416E-98EC-6FA021455D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7851" y="51943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2" name="Picture 6">
            <a:extLst>
              <a:ext uri="{FF2B5EF4-FFF2-40B4-BE49-F238E27FC236}">
                <a16:creationId xmlns:a16="http://schemas.microsoft.com/office/drawing/2014/main" id="{48946523-44EA-4496-A0FC-CBB725B1EC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1814" y="5191125"/>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3" name="Picture 7">
            <a:extLst>
              <a:ext uri="{FF2B5EF4-FFF2-40B4-BE49-F238E27FC236}">
                <a16:creationId xmlns:a16="http://schemas.microsoft.com/office/drawing/2014/main" id="{E83947F7-CC40-4DAD-BF19-39B35C542C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5776" y="5191125"/>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2474" name="Group 120">
            <a:extLst>
              <a:ext uri="{FF2B5EF4-FFF2-40B4-BE49-F238E27FC236}">
                <a16:creationId xmlns:a16="http://schemas.microsoft.com/office/drawing/2014/main" id="{9ED5BCC3-3C40-4DF8-8C5D-1956C443860D}"/>
              </a:ext>
            </a:extLst>
          </p:cNvPr>
          <p:cNvGrpSpPr>
            <a:grpSpLocks/>
          </p:cNvGrpSpPr>
          <p:nvPr/>
        </p:nvGrpSpPr>
        <p:grpSpPr bwMode="auto">
          <a:xfrm>
            <a:off x="1919289" y="5157789"/>
            <a:ext cx="7794625" cy="727075"/>
            <a:chOff x="395536" y="5191472"/>
            <a:chExt cx="7794401" cy="726976"/>
          </a:xfrm>
        </p:grpSpPr>
        <p:pic>
          <p:nvPicPr>
            <p:cNvPr id="62509" name="Picture 5">
              <a:extLst>
                <a:ext uri="{FF2B5EF4-FFF2-40B4-BE49-F238E27FC236}">
                  <a16:creationId xmlns:a16="http://schemas.microsoft.com/office/drawing/2014/main" id="{CFFB2F59-C0A9-4CF5-B871-417E649A4A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3928"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510" name="Picture 6">
              <a:extLst>
                <a:ext uri="{FF2B5EF4-FFF2-40B4-BE49-F238E27FC236}">
                  <a16:creationId xmlns:a16="http://schemas.microsoft.com/office/drawing/2014/main" id="{EB48F12F-2596-4CAB-8753-48BF1985CA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056"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511" name="Picture 7">
              <a:extLst>
                <a:ext uri="{FF2B5EF4-FFF2-40B4-BE49-F238E27FC236}">
                  <a16:creationId xmlns:a16="http://schemas.microsoft.com/office/drawing/2014/main" id="{59FA501E-F317-483A-8F6F-F268EAC992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2655"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512" name="Picture 7">
              <a:extLst>
                <a:ext uri="{FF2B5EF4-FFF2-40B4-BE49-F238E27FC236}">
                  <a16:creationId xmlns:a16="http://schemas.microsoft.com/office/drawing/2014/main" id="{35256176-92DB-4F8A-999D-32097F9C2B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312"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513" name="Picture 5">
              <a:extLst>
                <a:ext uri="{FF2B5EF4-FFF2-40B4-BE49-F238E27FC236}">
                  <a16:creationId xmlns:a16="http://schemas.microsoft.com/office/drawing/2014/main" id="{9640717A-1643-438F-AB60-2F7E6B2B81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6" y="523264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514" name="Picture 6">
              <a:extLst>
                <a:ext uri="{FF2B5EF4-FFF2-40B4-BE49-F238E27FC236}">
                  <a16:creationId xmlns:a16="http://schemas.microsoft.com/office/drawing/2014/main" id="{13878044-55BF-44DF-8D50-B3F2CE8464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672" y="52292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515" name="Picture 7">
              <a:extLst>
                <a:ext uri="{FF2B5EF4-FFF2-40B4-BE49-F238E27FC236}">
                  <a16:creationId xmlns:a16="http://schemas.microsoft.com/office/drawing/2014/main" id="{19936635-A6CA-4A7E-9487-976B12A4CD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3808" y="52292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2475" name="Picture 5">
            <a:extLst>
              <a:ext uri="{FF2B5EF4-FFF2-40B4-BE49-F238E27FC236}">
                <a16:creationId xmlns:a16="http://schemas.microsoft.com/office/drawing/2014/main" id="{03EDC3D5-360C-49C8-A8C8-77D53E716D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8301"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6" name="Picture 6">
            <a:extLst>
              <a:ext uri="{FF2B5EF4-FFF2-40B4-BE49-F238E27FC236}">
                <a16:creationId xmlns:a16="http://schemas.microsoft.com/office/drawing/2014/main" id="{478500B4-ABC3-47EA-866F-87513B7FE1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0826"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7" name="Picture 5">
            <a:extLst>
              <a:ext uri="{FF2B5EF4-FFF2-40B4-BE49-F238E27FC236}">
                <a16:creationId xmlns:a16="http://schemas.microsoft.com/office/drawing/2014/main" id="{7E2196F7-3514-47C2-9236-36C193837B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9289"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8" name="Picture 6">
            <a:extLst>
              <a:ext uri="{FF2B5EF4-FFF2-40B4-BE49-F238E27FC236}">
                <a16:creationId xmlns:a16="http://schemas.microsoft.com/office/drawing/2014/main" id="{483DAB87-5F03-4D12-99E0-03D67D8307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3251"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9" name="Picture 7">
            <a:extLst>
              <a:ext uri="{FF2B5EF4-FFF2-40B4-BE49-F238E27FC236}">
                <a16:creationId xmlns:a16="http://schemas.microsoft.com/office/drawing/2014/main" id="{A323B219-B60E-42A3-A715-D44BD98E90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7214"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tangle 41">
            <a:extLst>
              <a:ext uri="{FF2B5EF4-FFF2-40B4-BE49-F238E27FC236}">
                <a16:creationId xmlns:a16="http://schemas.microsoft.com/office/drawing/2014/main" id="{FE31129C-2441-4A33-ADF5-4004A2F9AB4A}"/>
              </a:ext>
            </a:extLst>
          </p:cNvPr>
          <p:cNvSpPr/>
          <p:nvPr/>
        </p:nvSpPr>
        <p:spPr>
          <a:xfrm>
            <a:off x="4295775" y="2636839"/>
            <a:ext cx="6121400" cy="72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3" name="Rectangle 42">
            <a:extLst>
              <a:ext uri="{FF2B5EF4-FFF2-40B4-BE49-F238E27FC236}">
                <a16:creationId xmlns:a16="http://schemas.microsoft.com/office/drawing/2014/main" id="{084BF6AF-FA5B-4FC8-BC2F-5301D1181B3B}"/>
              </a:ext>
            </a:extLst>
          </p:cNvPr>
          <p:cNvSpPr/>
          <p:nvPr/>
        </p:nvSpPr>
        <p:spPr>
          <a:xfrm>
            <a:off x="7824789" y="5084764"/>
            <a:ext cx="2592387" cy="72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4" name="Up Arrow 43">
            <a:extLst>
              <a:ext uri="{FF2B5EF4-FFF2-40B4-BE49-F238E27FC236}">
                <a16:creationId xmlns:a16="http://schemas.microsoft.com/office/drawing/2014/main" id="{A44C0E18-A5C4-4489-AD5C-F7A61DAEBE67}"/>
              </a:ext>
            </a:extLst>
          </p:cNvPr>
          <p:cNvSpPr/>
          <p:nvPr/>
        </p:nvSpPr>
        <p:spPr>
          <a:xfrm>
            <a:off x="3935414" y="1700214"/>
            <a:ext cx="288925" cy="936625"/>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5" name="Up Arrow 44">
            <a:extLst>
              <a:ext uri="{FF2B5EF4-FFF2-40B4-BE49-F238E27FC236}">
                <a16:creationId xmlns:a16="http://schemas.microsoft.com/office/drawing/2014/main" id="{8712DAA8-C625-4C60-8430-DEF5AC9CFED4}"/>
              </a:ext>
            </a:extLst>
          </p:cNvPr>
          <p:cNvSpPr/>
          <p:nvPr/>
        </p:nvSpPr>
        <p:spPr>
          <a:xfrm>
            <a:off x="6888164" y="3284539"/>
            <a:ext cx="287337" cy="1800225"/>
          </a:xfrm>
          <a:prstGeom prst="upArrow">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62484" name="Group 45">
            <a:extLst>
              <a:ext uri="{FF2B5EF4-FFF2-40B4-BE49-F238E27FC236}">
                <a16:creationId xmlns:a16="http://schemas.microsoft.com/office/drawing/2014/main" id="{7D64868D-D00C-4C6C-9A5D-C6B9F0327CB2}"/>
              </a:ext>
            </a:extLst>
          </p:cNvPr>
          <p:cNvGrpSpPr>
            <a:grpSpLocks/>
          </p:cNvGrpSpPr>
          <p:nvPr/>
        </p:nvGrpSpPr>
        <p:grpSpPr bwMode="auto">
          <a:xfrm>
            <a:off x="7861300" y="2743200"/>
            <a:ext cx="1906588" cy="685800"/>
            <a:chOff x="6282655" y="5798368"/>
            <a:chExt cx="1907282" cy="685800"/>
          </a:xfrm>
        </p:grpSpPr>
        <p:pic>
          <p:nvPicPr>
            <p:cNvPr id="62507" name="Picture 7">
              <a:extLst>
                <a:ext uri="{FF2B5EF4-FFF2-40B4-BE49-F238E27FC236}">
                  <a16:creationId xmlns:a16="http://schemas.microsoft.com/office/drawing/2014/main" id="{EA845F93-6027-41B7-BD73-05B9FE9A39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2655" y="579836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508" name="Picture 7">
              <a:extLst>
                <a:ext uri="{FF2B5EF4-FFF2-40B4-BE49-F238E27FC236}">
                  <a16:creationId xmlns:a16="http://schemas.microsoft.com/office/drawing/2014/main" id="{3866FB68-01D8-4535-A660-218DFE0C19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312" y="579836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2485" name="Picture 7">
            <a:extLst>
              <a:ext uri="{FF2B5EF4-FFF2-40B4-BE49-F238E27FC236}">
                <a16:creationId xmlns:a16="http://schemas.microsoft.com/office/drawing/2014/main" id="{1115250C-4A9E-419E-B4BD-F969C8476C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1764"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86" name="Picture 7">
            <a:extLst>
              <a:ext uri="{FF2B5EF4-FFF2-40B4-BE49-F238E27FC236}">
                <a16:creationId xmlns:a16="http://schemas.microsoft.com/office/drawing/2014/main" id="{634CA0B9-758C-41CB-AC4D-D652D59B82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75726"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2487" name="Group 47">
            <a:extLst>
              <a:ext uri="{FF2B5EF4-FFF2-40B4-BE49-F238E27FC236}">
                <a16:creationId xmlns:a16="http://schemas.microsoft.com/office/drawing/2014/main" id="{37E71BEF-A91A-4329-987E-A36DC2E1E6A4}"/>
              </a:ext>
            </a:extLst>
          </p:cNvPr>
          <p:cNvGrpSpPr>
            <a:grpSpLocks/>
          </p:cNvGrpSpPr>
          <p:nvPr/>
        </p:nvGrpSpPr>
        <p:grpSpPr bwMode="auto">
          <a:xfrm>
            <a:off x="4440238" y="5651502"/>
            <a:ext cx="1223962" cy="1129380"/>
            <a:chOff x="2915816" y="5651956"/>
            <a:chExt cx="2016224" cy="1129538"/>
          </a:xfrm>
        </p:grpSpPr>
        <p:sp>
          <p:nvSpPr>
            <p:cNvPr id="62505" name="TextBox 50">
              <a:extLst>
                <a:ext uri="{FF2B5EF4-FFF2-40B4-BE49-F238E27FC236}">
                  <a16:creationId xmlns:a16="http://schemas.microsoft.com/office/drawing/2014/main" id="{56346BF2-013B-4AFD-A5AE-CDFA1CA0FDBE}"/>
                </a:ext>
              </a:extLst>
            </p:cNvPr>
            <p:cNvSpPr txBox="1">
              <a:spLocks noChangeArrowheads="1"/>
            </p:cNvSpPr>
            <p:nvPr/>
          </p:nvSpPr>
          <p:spPr bwMode="auto">
            <a:xfrm>
              <a:off x="2915816" y="5651956"/>
              <a:ext cx="2016224" cy="40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266</a:t>
              </a:r>
              <a:endParaRPr lang="en-GB" altLang="en-US" sz="2000"/>
            </a:p>
          </p:txBody>
        </p:sp>
        <p:sp>
          <p:nvSpPr>
            <p:cNvPr id="62506" name="TextBox 51">
              <a:extLst>
                <a:ext uri="{FF2B5EF4-FFF2-40B4-BE49-F238E27FC236}">
                  <a16:creationId xmlns:a16="http://schemas.microsoft.com/office/drawing/2014/main" id="{D9C73B6F-7314-41CD-8E65-CDB10812B92E}"/>
                </a:ext>
              </a:extLst>
            </p:cNvPr>
            <p:cNvSpPr txBox="1">
              <a:spLocks noChangeArrowheads="1"/>
            </p:cNvSpPr>
            <p:nvPr/>
          </p:nvSpPr>
          <p:spPr bwMode="auto">
            <a:xfrm>
              <a:off x="2915816" y="6381328"/>
              <a:ext cx="2016224" cy="40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252</a:t>
              </a:r>
              <a:endParaRPr lang="en-GB" altLang="en-US" sz="2000"/>
            </a:p>
          </p:txBody>
        </p:sp>
      </p:grpSp>
      <p:grpSp>
        <p:nvGrpSpPr>
          <p:cNvPr id="62488" name="Group 52">
            <a:extLst>
              <a:ext uri="{FF2B5EF4-FFF2-40B4-BE49-F238E27FC236}">
                <a16:creationId xmlns:a16="http://schemas.microsoft.com/office/drawing/2014/main" id="{63B04B45-2901-443A-928A-240972481676}"/>
              </a:ext>
            </a:extLst>
          </p:cNvPr>
          <p:cNvGrpSpPr>
            <a:grpSpLocks/>
          </p:cNvGrpSpPr>
          <p:nvPr/>
        </p:nvGrpSpPr>
        <p:grpSpPr bwMode="auto">
          <a:xfrm>
            <a:off x="5519739" y="5589590"/>
            <a:ext cx="2016125" cy="1183176"/>
            <a:chOff x="3995936" y="5589240"/>
            <a:chExt cx="2016224" cy="1182768"/>
          </a:xfrm>
        </p:grpSpPr>
        <p:sp>
          <p:nvSpPr>
            <p:cNvPr id="62503" name="TextBox 53">
              <a:extLst>
                <a:ext uri="{FF2B5EF4-FFF2-40B4-BE49-F238E27FC236}">
                  <a16:creationId xmlns:a16="http://schemas.microsoft.com/office/drawing/2014/main" id="{94BE970B-1781-4927-87CA-28CFE059B828}"/>
                </a:ext>
              </a:extLst>
            </p:cNvPr>
            <p:cNvSpPr txBox="1">
              <a:spLocks noChangeArrowheads="1"/>
            </p:cNvSpPr>
            <p:nvPr/>
          </p:nvSpPr>
          <p:spPr bwMode="auto">
            <a:xfrm>
              <a:off x="3995936" y="5589240"/>
              <a:ext cx="2016224" cy="39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273</a:t>
              </a:r>
              <a:endParaRPr lang="en-GB" altLang="en-US" sz="2000"/>
            </a:p>
          </p:txBody>
        </p:sp>
        <p:sp>
          <p:nvSpPr>
            <p:cNvPr id="62504" name="TextBox 54">
              <a:extLst>
                <a:ext uri="{FF2B5EF4-FFF2-40B4-BE49-F238E27FC236}">
                  <a16:creationId xmlns:a16="http://schemas.microsoft.com/office/drawing/2014/main" id="{07DFB794-B8D8-4C30-A110-349A00E446DB}"/>
                </a:ext>
              </a:extLst>
            </p:cNvPr>
            <p:cNvSpPr txBox="1">
              <a:spLocks noChangeArrowheads="1"/>
            </p:cNvSpPr>
            <p:nvPr/>
          </p:nvSpPr>
          <p:spPr bwMode="auto">
            <a:xfrm>
              <a:off x="3995936" y="6372036"/>
              <a:ext cx="2016224" cy="39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259</a:t>
              </a:r>
              <a:endParaRPr lang="en-GB" altLang="en-US" sz="2000"/>
            </a:p>
          </p:txBody>
        </p:sp>
      </p:grpSp>
      <p:grpSp>
        <p:nvGrpSpPr>
          <p:cNvPr id="62489" name="Group 55">
            <a:extLst>
              <a:ext uri="{FF2B5EF4-FFF2-40B4-BE49-F238E27FC236}">
                <a16:creationId xmlns:a16="http://schemas.microsoft.com/office/drawing/2014/main" id="{26517CB2-B5A9-48EE-A02E-111CDD58692C}"/>
              </a:ext>
            </a:extLst>
          </p:cNvPr>
          <p:cNvGrpSpPr>
            <a:grpSpLocks/>
          </p:cNvGrpSpPr>
          <p:nvPr/>
        </p:nvGrpSpPr>
        <p:grpSpPr bwMode="auto">
          <a:xfrm>
            <a:off x="3216276" y="5661025"/>
            <a:ext cx="1223963" cy="1111535"/>
            <a:chOff x="1691680" y="5661248"/>
            <a:chExt cx="2016224" cy="1110540"/>
          </a:xfrm>
        </p:grpSpPr>
        <p:sp>
          <p:nvSpPr>
            <p:cNvPr id="62501" name="TextBox 56">
              <a:extLst>
                <a:ext uri="{FF2B5EF4-FFF2-40B4-BE49-F238E27FC236}">
                  <a16:creationId xmlns:a16="http://schemas.microsoft.com/office/drawing/2014/main" id="{C952986B-9EAF-4E0D-9924-073885388C46}"/>
                </a:ext>
              </a:extLst>
            </p:cNvPr>
            <p:cNvSpPr txBox="1">
              <a:spLocks noChangeArrowheads="1"/>
            </p:cNvSpPr>
            <p:nvPr/>
          </p:nvSpPr>
          <p:spPr bwMode="auto">
            <a:xfrm>
              <a:off x="1691680" y="5661248"/>
              <a:ext cx="2016224" cy="39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259</a:t>
              </a:r>
              <a:endParaRPr lang="en-GB" altLang="en-US" sz="2000"/>
            </a:p>
          </p:txBody>
        </p:sp>
        <p:sp>
          <p:nvSpPr>
            <p:cNvPr id="62502" name="TextBox 57">
              <a:extLst>
                <a:ext uri="{FF2B5EF4-FFF2-40B4-BE49-F238E27FC236}">
                  <a16:creationId xmlns:a16="http://schemas.microsoft.com/office/drawing/2014/main" id="{724A3D2B-75DD-49FD-B657-EC7A4329EE93}"/>
                </a:ext>
              </a:extLst>
            </p:cNvPr>
            <p:cNvSpPr txBox="1">
              <a:spLocks noChangeArrowheads="1"/>
            </p:cNvSpPr>
            <p:nvPr/>
          </p:nvSpPr>
          <p:spPr bwMode="auto">
            <a:xfrm>
              <a:off x="1691680" y="6372036"/>
              <a:ext cx="1440160" cy="39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245</a:t>
              </a:r>
              <a:endParaRPr lang="en-GB" altLang="en-US" sz="2000"/>
            </a:p>
          </p:txBody>
        </p:sp>
      </p:grpSp>
      <p:grpSp>
        <p:nvGrpSpPr>
          <p:cNvPr id="62490" name="Group 58">
            <a:extLst>
              <a:ext uri="{FF2B5EF4-FFF2-40B4-BE49-F238E27FC236}">
                <a16:creationId xmlns:a16="http://schemas.microsoft.com/office/drawing/2014/main" id="{0A41EB18-AFF7-4A75-BD7E-98DBE35D4446}"/>
              </a:ext>
            </a:extLst>
          </p:cNvPr>
          <p:cNvGrpSpPr>
            <a:grpSpLocks/>
          </p:cNvGrpSpPr>
          <p:nvPr/>
        </p:nvGrpSpPr>
        <p:grpSpPr bwMode="auto">
          <a:xfrm>
            <a:off x="1919288" y="5661025"/>
            <a:ext cx="1439862" cy="1119188"/>
            <a:chOff x="395536" y="5661248"/>
            <a:chExt cx="1440160" cy="1120332"/>
          </a:xfrm>
        </p:grpSpPr>
        <p:sp>
          <p:nvSpPr>
            <p:cNvPr id="62499" name="TextBox 59">
              <a:extLst>
                <a:ext uri="{FF2B5EF4-FFF2-40B4-BE49-F238E27FC236}">
                  <a16:creationId xmlns:a16="http://schemas.microsoft.com/office/drawing/2014/main" id="{C071196D-9312-427A-9D81-557906253C68}"/>
                </a:ext>
              </a:extLst>
            </p:cNvPr>
            <p:cNvSpPr txBox="1">
              <a:spLocks noChangeArrowheads="1"/>
            </p:cNvSpPr>
            <p:nvPr/>
          </p:nvSpPr>
          <p:spPr bwMode="auto">
            <a:xfrm>
              <a:off x="395536" y="5661248"/>
              <a:ext cx="1296144" cy="40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dirty="0"/>
                <a:t>ds = 252</a:t>
              </a:r>
              <a:endParaRPr lang="en-GB" altLang="en-US" sz="2000" dirty="0"/>
            </a:p>
          </p:txBody>
        </p:sp>
        <p:sp>
          <p:nvSpPr>
            <p:cNvPr id="62500" name="TextBox 60">
              <a:extLst>
                <a:ext uri="{FF2B5EF4-FFF2-40B4-BE49-F238E27FC236}">
                  <a16:creationId xmlns:a16="http://schemas.microsoft.com/office/drawing/2014/main" id="{6066A91F-EF0F-444C-AEC2-FCEF4E05F453}"/>
                </a:ext>
              </a:extLst>
            </p:cNvPr>
            <p:cNvSpPr txBox="1">
              <a:spLocks noChangeArrowheads="1"/>
            </p:cNvSpPr>
            <p:nvPr/>
          </p:nvSpPr>
          <p:spPr bwMode="auto">
            <a:xfrm>
              <a:off x="395536" y="6381328"/>
              <a:ext cx="1440160" cy="40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dirty="0"/>
                <a:t>ds = 238</a:t>
              </a:r>
              <a:endParaRPr lang="en-GB" altLang="en-US" sz="2000" dirty="0"/>
            </a:p>
          </p:txBody>
        </p:sp>
      </p:grpSp>
      <p:sp>
        <p:nvSpPr>
          <p:cNvPr id="62491" name="TextBox 61">
            <a:extLst>
              <a:ext uri="{FF2B5EF4-FFF2-40B4-BE49-F238E27FC236}">
                <a16:creationId xmlns:a16="http://schemas.microsoft.com/office/drawing/2014/main" id="{7DE68565-4A3B-405F-9AEE-A7A73812B51D}"/>
              </a:ext>
            </a:extLst>
          </p:cNvPr>
          <p:cNvSpPr txBox="1">
            <a:spLocks noChangeArrowheads="1"/>
          </p:cNvSpPr>
          <p:nvPr/>
        </p:nvSpPr>
        <p:spPr bwMode="auto">
          <a:xfrm>
            <a:off x="6672264" y="5580063"/>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280</a:t>
            </a:r>
            <a:endParaRPr lang="en-GB" altLang="en-US" sz="2000"/>
          </a:p>
        </p:txBody>
      </p:sp>
      <p:sp>
        <p:nvSpPr>
          <p:cNvPr id="62492" name="TextBox 62">
            <a:extLst>
              <a:ext uri="{FF2B5EF4-FFF2-40B4-BE49-F238E27FC236}">
                <a16:creationId xmlns:a16="http://schemas.microsoft.com/office/drawing/2014/main" id="{2E0A587B-F996-4214-B81A-92A754116288}"/>
              </a:ext>
            </a:extLst>
          </p:cNvPr>
          <p:cNvSpPr txBox="1">
            <a:spLocks noChangeArrowheads="1"/>
          </p:cNvSpPr>
          <p:nvPr/>
        </p:nvSpPr>
        <p:spPr bwMode="auto">
          <a:xfrm>
            <a:off x="6672264" y="6381750"/>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266</a:t>
            </a:r>
            <a:endParaRPr lang="en-GB" altLang="en-US" sz="2000"/>
          </a:p>
        </p:txBody>
      </p:sp>
      <p:sp>
        <p:nvSpPr>
          <p:cNvPr id="62493" name="TextBox 63">
            <a:extLst>
              <a:ext uri="{FF2B5EF4-FFF2-40B4-BE49-F238E27FC236}">
                <a16:creationId xmlns:a16="http://schemas.microsoft.com/office/drawing/2014/main" id="{1CEDBF83-91B8-41F7-945B-A9161E5EC6D5}"/>
              </a:ext>
            </a:extLst>
          </p:cNvPr>
          <p:cNvSpPr txBox="1">
            <a:spLocks noChangeArrowheads="1"/>
          </p:cNvSpPr>
          <p:nvPr/>
        </p:nvSpPr>
        <p:spPr bwMode="auto">
          <a:xfrm>
            <a:off x="7751764" y="6381750"/>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273</a:t>
            </a:r>
            <a:endParaRPr lang="en-GB" altLang="en-US" sz="2000"/>
          </a:p>
        </p:txBody>
      </p:sp>
      <p:sp>
        <p:nvSpPr>
          <p:cNvPr id="62494" name="TextBox 64">
            <a:extLst>
              <a:ext uri="{FF2B5EF4-FFF2-40B4-BE49-F238E27FC236}">
                <a16:creationId xmlns:a16="http://schemas.microsoft.com/office/drawing/2014/main" id="{06B33D82-1281-40C0-831B-061C692065CB}"/>
              </a:ext>
            </a:extLst>
          </p:cNvPr>
          <p:cNvSpPr txBox="1">
            <a:spLocks noChangeArrowheads="1"/>
          </p:cNvSpPr>
          <p:nvPr/>
        </p:nvSpPr>
        <p:spPr bwMode="auto">
          <a:xfrm>
            <a:off x="9048751" y="6381750"/>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280</a:t>
            </a:r>
            <a:endParaRPr lang="en-GB" altLang="en-US" sz="2000"/>
          </a:p>
        </p:txBody>
      </p:sp>
      <p:sp>
        <p:nvSpPr>
          <p:cNvPr id="66" name="Down Arrow 65">
            <a:extLst>
              <a:ext uri="{FF2B5EF4-FFF2-40B4-BE49-F238E27FC236}">
                <a16:creationId xmlns:a16="http://schemas.microsoft.com/office/drawing/2014/main" id="{79BE09CE-C311-420B-9A04-941E73DF8886}"/>
              </a:ext>
            </a:extLst>
          </p:cNvPr>
          <p:cNvSpPr/>
          <p:nvPr/>
        </p:nvSpPr>
        <p:spPr>
          <a:xfrm>
            <a:off x="9625013" y="6165850"/>
            <a:ext cx="215900" cy="692150"/>
          </a:xfrm>
          <a:prstGeom prst="downArrow">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2496" name="TextBox 66">
            <a:extLst>
              <a:ext uri="{FF2B5EF4-FFF2-40B4-BE49-F238E27FC236}">
                <a16:creationId xmlns:a16="http://schemas.microsoft.com/office/drawing/2014/main" id="{EE0219E5-45D4-4344-9479-9F43EA2ACA43}"/>
              </a:ext>
            </a:extLst>
          </p:cNvPr>
          <p:cNvSpPr txBox="1">
            <a:spLocks noChangeArrowheads="1"/>
          </p:cNvSpPr>
          <p:nvPr/>
        </p:nvSpPr>
        <p:spPr bwMode="auto">
          <a:xfrm>
            <a:off x="1524000" y="2039939"/>
            <a:ext cx="6477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120000"/>
              </a:lnSpc>
              <a:spcBef>
                <a:spcPct val="0"/>
              </a:spcBef>
              <a:buFontTx/>
              <a:buNone/>
            </a:pPr>
            <a:r>
              <a:rPr lang="da-DK" altLang="en-US" sz="2000"/>
              <a:t>1</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2</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3</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4</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5</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6</a:t>
            </a:r>
            <a:endParaRPr lang="en-GB" altLang="en-US" sz="2000"/>
          </a:p>
        </p:txBody>
      </p:sp>
      <p:sp>
        <p:nvSpPr>
          <p:cNvPr id="67" name="Rektangel 66">
            <a:extLst>
              <a:ext uri="{FF2B5EF4-FFF2-40B4-BE49-F238E27FC236}">
                <a16:creationId xmlns:a16="http://schemas.microsoft.com/office/drawing/2014/main" id="{14AB3237-3B45-4B6C-B977-99987EF8F5D3}"/>
              </a:ext>
            </a:extLst>
          </p:cNvPr>
          <p:cNvSpPr/>
          <p:nvPr/>
        </p:nvSpPr>
        <p:spPr>
          <a:xfrm>
            <a:off x="7767639" y="1268414"/>
            <a:ext cx="2360612" cy="57610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Title 2">
            <a:extLst>
              <a:ext uri="{FF2B5EF4-FFF2-40B4-BE49-F238E27FC236}">
                <a16:creationId xmlns:a16="http://schemas.microsoft.com/office/drawing/2014/main" id="{4774DD8C-1CF7-3E94-54AE-C62B81FE5A37}"/>
              </a:ext>
            </a:extLst>
          </p:cNvPr>
          <p:cNvSpPr txBox="1">
            <a:spLocks/>
          </p:cNvSpPr>
          <p:nvPr/>
        </p:nvSpPr>
        <p:spPr>
          <a:xfrm>
            <a:off x="496392" y="402430"/>
            <a:ext cx="11522075" cy="10112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r>
              <a:rPr lang="da-DK" dirty="0"/>
              <a:t>Udsætning i SimHerd</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8C9814FA-EEFD-4589-80F6-4ABD470F7A57}"/>
              </a:ext>
            </a:extLst>
          </p:cNvPr>
          <p:cNvSpPr>
            <a:spLocks noChangeArrowheads="1"/>
          </p:cNvSpPr>
          <p:nvPr/>
        </p:nvSpPr>
        <p:spPr bwMode="auto">
          <a:xfrm>
            <a:off x="1774826" y="6165850"/>
            <a:ext cx="77057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2000"/>
          </a:p>
        </p:txBody>
      </p:sp>
      <p:pic>
        <p:nvPicPr>
          <p:cNvPr id="64515" name="Picture 2">
            <a:extLst>
              <a:ext uri="{FF2B5EF4-FFF2-40B4-BE49-F238E27FC236}">
                <a16:creationId xmlns:a16="http://schemas.microsoft.com/office/drawing/2014/main" id="{03E1FB6C-2E13-4651-94C4-6722FF2BB3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2652713"/>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6" name="Picture 3">
            <a:extLst>
              <a:ext uri="{FF2B5EF4-FFF2-40B4-BE49-F238E27FC236}">
                <a16:creationId xmlns:a16="http://schemas.microsoft.com/office/drawing/2014/main" id="{736FD862-FDFD-4B8D-B8D4-DCBF8998DA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3371850"/>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Picture 4">
            <a:extLst>
              <a:ext uri="{FF2B5EF4-FFF2-40B4-BE49-F238E27FC236}">
                <a16:creationId xmlns:a16="http://schemas.microsoft.com/office/drawing/2014/main" id="{EDA1078B-C442-49CF-996A-01D80731BA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4092575"/>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4518" name="Group 149">
            <a:extLst>
              <a:ext uri="{FF2B5EF4-FFF2-40B4-BE49-F238E27FC236}">
                <a16:creationId xmlns:a16="http://schemas.microsoft.com/office/drawing/2014/main" id="{9746835D-EC61-4533-B1DC-A4FA963795BA}"/>
              </a:ext>
            </a:extLst>
          </p:cNvPr>
          <p:cNvGrpSpPr>
            <a:grpSpLocks/>
          </p:cNvGrpSpPr>
          <p:nvPr/>
        </p:nvGrpSpPr>
        <p:grpSpPr bwMode="auto">
          <a:xfrm>
            <a:off x="1884364" y="1514476"/>
            <a:ext cx="8243887" cy="1122363"/>
            <a:chOff x="227" y="199"/>
            <a:chExt cx="5193" cy="707"/>
          </a:xfrm>
        </p:grpSpPr>
        <p:grpSp>
          <p:nvGrpSpPr>
            <p:cNvPr id="64562" name="Group 150">
              <a:extLst>
                <a:ext uri="{FF2B5EF4-FFF2-40B4-BE49-F238E27FC236}">
                  <a16:creationId xmlns:a16="http://schemas.microsoft.com/office/drawing/2014/main" id="{CA733437-18BA-4B1C-ABC4-57C61F0A5F61}"/>
                </a:ext>
              </a:extLst>
            </p:cNvPr>
            <p:cNvGrpSpPr>
              <a:grpSpLocks/>
            </p:cNvGrpSpPr>
            <p:nvPr/>
          </p:nvGrpSpPr>
          <p:grpSpPr bwMode="auto">
            <a:xfrm>
              <a:off x="250" y="199"/>
              <a:ext cx="5170" cy="691"/>
              <a:chOff x="250" y="199"/>
              <a:chExt cx="5170" cy="691"/>
            </a:xfrm>
          </p:grpSpPr>
          <p:sp>
            <p:nvSpPr>
              <p:cNvPr id="64564" name="Text Box 151">
                <a:extLst>
                  <a:ext uri="{FF2B5EF4-FFF2-40B4-BE49-F238E27FC236}">
                    <a16:creationId xmlns:a16="http://schemas.microsoft.com/office/drawing/2014/main" id="{B9ADDEEA-DF47-4526-A4BE-5F450812B060}"/>
                  </a:ext>
                </a:extLst>
              </p:cNvPr>
              <p:cNvSpPr txBox="1">
                <a:spLocks noChangeArrowheads="1"/>
              </p:cNvSpPr>
              <p:nvPr/>
            </p:nvSpPr>
            <p:spPr bwMode="auto">
              <a:xfrm>
                <a:off x="250"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1	</a:t>
                </a:r>
              </a:p>
            </p:txBody>
          </p:sp>
          <p:sp>
            <p:nvSpPr>
              <p:cNvPr id="64565" name="Text Box 152">
                <a:extLst>
                  <a:ext uri="{FF2B5EF4-FFF2-40B4-BE49-F238E27FC236}">
                    <a16:creationId xmlns:a16="http://schemas.microsoft.com/office/drawing/2014/main" id="{2D33F363-F6ED-4C3A-8967-5F1B8891EE8F}"/>
                  </a:ext>
                </a:extLst>
              </p:cNvPr>
              <p:cNvSpPr txBox="1">
                <a:spLocks noChangeArrowheads="1"/>
              </p:cNvSpPr>
              <p:nvPr/>
            </p:nvSpPr>
            <p:spPr bwMode="auto">
              <a:xfrm>
                <a:off x="989"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2	</a:t>
                </a:r>
              </a:p>
            </p:txBody>
          </p:sp>
          <p:sp>
            <p:nvSpPr>
              <p:cNvPr id="64566" name="Text Box 153">
                <a:extLst>
                  <a:ext uri="{FF2B5EF4-FFF2-40B4-BE49-F238E27FC236}">
                    <a16:creationId xmlns:a16="http://schemas.microsoft.com/office/drawing/2014/main" id="{9AF2C745-564D-4DE4-808F-D230EBB185B0}"/>
                  </a:ext>
                </a:extLst>
              </p:cNvPr>
              <p:cNvSpPr txBox="1">
                <a:spLocks noChangeArrowheads="1"/>
              </p:cNvSpPr>
              <p:nvPr/>
            </p:nvSpPr>
            <p:spPr bwMode="auto">
              <a:xfrm>
                <a:off x="1747"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3	</a:t>
                </a:r>
              </a:p>
            </p:txBody>
          </p:sp>
          <p:sp>
            <p:nvSpPr>
              <p:cNvPr id="64567" name="Text Box 154">
                <a:extLst>
                  <a:ext uri="{FF2B5EF4-FFF2-40B4-BE49-F238E27FC236}">
                    <a16:creationId xmlns:a16="http://schemas.microsoft.com/office/drawing/2014/main" id="{3DA305BF-24F3-4F16-B32A-1DB2E15B371D}"/>
                  </a:ext>
                </a:extLst>
              </p:cNvPr>
              <p:cNvSpPr txBox="1">
                <a:spLocks noChangeArrowheads="1"/>
              </p:cNvSpPr>
              <p:nvPr/>
            </p:nvSpPr>
            <p:spPr bwMode="auto">
              <a:xfrm>
                <a:off x="2472"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4	</a:t>
                </a:r>
              </a:p>
            </p:txBody>
          </p:sp>
          <p:sp>
            <p:nvSpPr>
              <p:cNvPr id="64568" name="Text Box 155">
                <a:extLst>
                  <a:ext uri="{FF2B5EF4-FFF2-40B4-BE49-F238E27FC236}">
                    <a16:creationId xmlns:a16="http://schemas.microsoft.com/office/drawing/2014/main" id="{F0E3D14E-3A40-4307-87C4-DC75F892D771}"/>
                  </a:ext>
                </a:extLst>
              </p:cNvPr>
              <p:cNvSpPr txBox="1">
                <a:spLocks noChangeArrowheads="1"/>
              </p:cNvSpPr>
              <p:nvPr/>
            </p:nvSpPr>
            <p:spPr bwMode="auto">
              <a:xfrm>
                <a:off x="3198"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5	</a:t>
                </a:r>
              </a:p>
            </p:txBody>
          </p:sp>
          <p:sp>
            <p:nvSpPr>
              <p:cNvPr id="64569" name="Text Box 156">
                <a:extLst>
                  <a:ext uri="{FF2B5EF4-FFF2-40B4-BE49-F238E27FC236}">
                    <a16:creationId xmlns:a16="http://schemas.microsoft.com/office/drawing/2014/main" id="{13124022-24EE-4F62-9B8B-86BB254EAC24}"/>
                  </a:ext>
                </a:extLst>
              </p:cNvPr>
              <p:cNvSpPr txBox="1">
                <a:spLocks noChangeArrowheads="1"/>
              </p:cNvSpPr>
              <p:nvPr/>
            </p:nvSpPr>
            <p:spPr bwMode="auto">
              <a:xfrm>
                <a:off x="3969"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	</a:t>
                </a:r>
              </a:p>
            </p:txBody>
          </p:sp>
          <p:sp>
            <p:nvSpPr>
              <p:cNvPr id="64570" name="Text Box 157">
                <a:extLst>
                  <a:ext uri="{FF2B5EF4-FFF2-40B4-BE49-F238E27FC236}">
                    <a16:creationId xmlns:a16="http://schemas.microsoft.com/office/drawing/2014/main" id="{5261F517-D2B6-4F99-A6D1-13FE2BD600DD}"/>
                  </a:ext>
                </a:extLst>
              </p:cNvPr>
              <p:cNvSpPr txBox="1">
                <a:spLocks noChangeArrowheads="1"/>
              </p:cNvSpPr>
              <p:nvPr/>
            </p:nvSpPr>
            <p:spPr bwMode="auto">
              <a:xfrm>
                <a:off x="4695"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a:t>  wk </a:t>
                </a:r>
                <a:r>
                  <a:rPr lang="da-DK" altLang="en-US" sz="2000" i="1"/>
                  <a:t>n</a:t>
                </a:r>
                <a:r>
                  <a:rPr lang="da-DK" altLang="en-US" sz="2000"/>
                  <a:t>	</a:t>
                </a:r>
              </a:p>
            </p:txBody>
          </p:sp>
          <p:pic>
            <p:nvPicPr>
              <p:cNvPr id="64571" name="Picture 158">
                <a:extLst>
                  <a:ext uri="{FF2B5EF4-FFF2-40B4-BE49-F238E27FC236}">
                    <a16:creationId xmlns:a16="http://schemas.microsoft.com/office/drawing/2014/main" id="{67556F3E-9828-41BE-899D-619B530A23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0"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72" name="Picture 159">
                <a:extLst>
                  <a:ext uri="{FF2B5EF4-FFF2-40B4-BE49-F238E27FC236}">
                    <a16:creationId xmlns:a16="http://schemas.microsoft.com/office/drawing/2014/main" id="{2B2BFAA2-9131-435D-BAA9-B715E04D8F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9"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73" name="Picture 160">
                <a:extLst>
                  <a:ext uri="{FF2B5EF4-FFF2-40B4-BE49-F238E27FC236}">
                    <a16:creationId xmlns:a16="http://schemas.microsoft.com/office/drawing/2014/main" id="{3AB51636-DB6E-471F-AB9C-548649812A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7"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74" name="Picture 161">
                <a:extLst>
                  <a:ext uri="{FF2B5EF4-FFF2-40B4-BE49-F238E27FC236}">
                    <a16:creationId xmlns:a16="http://schemas.microsoft.com/office/drawing/2014/main" id="{0E0B82A0-57EA-493E-AE05-04F2BDF5ED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3"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75" name="Picture 162">
                <a:extLst>
                  <a:ext uri="{FF2B5EF4-FFF2-40B4-BE49-F238E27FC236}">
                    <a16:creationId xmlns:a16="http://schemas.microsoft.com/office/drawing/2014/main" id="{F846D586-B7D3-4E84-AD7B-0EE1FC646F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9"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76" name="Picture 163">
                <a:extLst>
                  <a:ext uri="{FF2B5EF4-FFF2-40B4-BE49-F238E27FC236}">
                    <a16:creationId xmlns:a16="http://schemas.microsoft.com/office/drawing/2014/main" id="{7871B59A-2C2F-443E-8F73-10CC14EFAB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3"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4563" name="Picture 164">
              <a:extLst>
                <a:ext uri="{FF2B5EF4-FFF2-40B4-BE49-F238E27FC236}">
                  <a16:creationId xmlns:a16="http://schemas.microsoft.com/office/drawing/2014/main" id="{9B767410-747D-421B-ABFF-0762C16BE8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498"/>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4519" name="Picture 5">
            <a:extLst>
              <a:ext uri="{FF2B5EF4-FFF2-40B4-BE49-F238E27FC236}">
                <a16:creationId xmlns:a16="http://schemas.microsoft.com/office/drawing/2014/main" id="{5F28AEBC-F252-4260-8789-750932D2AC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7851" y="51943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20" name="Picture 6">
            <a:extLst>
              <a:ext uri="{FF2B5EF4-FFF2-40B4-BE49-F238E27FC236}">
                <a16:creationId xmlns:a16="http://schemas.microsoft.com/office/drawing/2014/main" id="{D129DD5B-05E8-4D49-BCF2-1332E1A691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1814" y="5191125"/>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21" name="Picture 7">
            <a:extLst>
              <a:ext uri="{FF2B5EF4-FFF2-40B4-BE49-F238E27FC236}">
                <a16:creationId xmlns:a16="http://schemas.microsoft.com/office/drawing/2014/main" id="{6C4360BA-0E60-4AB5-9E16-F57D2157952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5776" y="5191125"/>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4522" name="Group 120">
            <a:extLst>
              <a:ext uri="{FF2B5EF4-FFF2-40B4-BE49-F238E27FC236}">
                <a16:creationId xmlns:a16="http://schemas.microsoft.com/office/drawing/2014/main" id="{C5A93075-FE35-41F2-A772-8102B2EEABF9}"/>
              </a:ext>
            </a:extLst>
          </p:cNvPr>
          <p:cNvGrpSpPr>
            <a:grpSpLocks/>
          </p:cNvGrpSpPr>
          <p:nvPr/>
        </p:nvGrpSpPr>
        <p:grpSpPr bwMode="auto">
          <a:xfrm>
            <a:off x="1919289" y="5157789"/>
            <a:ext cx="7794625" cy="727075"/>
            <a:chOff x="395536" y="5191472"/>
            <a:chExt cx="7794401" cy="726976"/>
          </a:xfrm>
        </p:grpSpPr>
        <p:pic>
          <p:nvPicPr>
            <p:cNvPr id="64555" name="Picture 5">
              <a:extLst>
                <a:ext uri="{FF2B5EF4-FFF2-40B4-BE49-F238E27FC236}">
                  <a16:creationId xmlns:a16="http://schemas.microsoft.com/office/drawing/2014/main" id="{5014B8C5-FBDC-48A7-BA79-56BA14851E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3928"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56" name="Picture 6">
              <a:extLst>
                <a:ext uri="{FF2B5EF4-FFF2-40B4-BE49-F238E27FC236}">
                  <a16:creationId xmlns:a16="http://schemas.microsoft.com/office/drawing/2014/main" id="{10CBF397-B4A6-49E4-AB61-2406B2BD4E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056"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57" name="Picture 7">
              <a:extLst>
                <a:ext uri="{FF2B5EF4-FFF2-40B4-BE49-F238E27FC236}">
                  <a16:creationId xmlns:a16="http://schemas.microsoft.com/office/drawing/2014/main" id="{1ECA6DC2-312D-4597-8203-E8C64C3E92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2655"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58" name="Picture 7">
              <a:extLst>
                <a:ext uri="{FF2B5EF4-FFF2-40B4-BE49-F238E27FC236}">
                  <a16:creationId xmlns:a16="http://schemas.microsoft.com/office/drawing/2014/main" id="{3A26BF2B-9908-48DB-A7C4-4B3B528022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312"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59" name="Picture 5">
              <a:extLst>
                <a:ext uri="{FF2B5EF4-FFF2-40B4-BE49-F238E27FC236}">
                  <a16:creationId xmlns:a16="http://schemas.microsoft.com/office/drawing/2014/main" id="{AC456AF9-6A03-4CC7-87C2-68AEA0D837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6" y="523264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60" name="Picture 6">
              <a:extLst>
                <a:ext uri="{FF2B5EF4-FFF2-40B4-BE49-F238E27FC236}">
                  <a16:creationId xmlns:a16="http://schemas.microsoft.com/office/drawing/2014/main" id="{D37AC8E8-D9EA-45B7-87DA-D78FFCF5D5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672" y="52292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61" name="Picture 7">
              <a:extLst>
                <a:ext uri="{FF2B5EF4-FFF2-40B4-BE49-F238E27FC236}">
                  <a16:creationId xmlns:a16="http://schemas.microsoft.com/office/drawing/2014/main" id="{62486BB2-6520-40A2-B8DE-309A7E4CC9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3808" y="52292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4523" name="Picture 5">
            <a:extLst>
              <a:ext uri="{FF2B5EF4-FFF2-40B4-BE49-F238E27FC236}">
                <a16:creationId xmlns:a16="http://schemas.microsoft.com/office/drawing/2014/main" id="{5A133FD6-29F8-4E20-B998-5DC109F995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8301"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24" name="Picture 6">
            <a:extLst>
              <a:ext uri="{FF2B5EF4-FFF2-40B4-BE49-F238E27FC236}">
                <a16:creationId xmlns:a16="http://schemas.microsoft.com/office/drawing/2014/main" id="{26593909-BE1D-4113-8F48-6DD1D76854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0826"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25" name="Picture 5">
            <a:extLst>
              <a:ext uri="{FF2B5EF4-FFF2-40B4-BE49-F238E27FC236}">
                <a16:creationId xmlns:a16="http://schemas.microsoft.com/office/drawing/2014/main" id="{1F838FF8-9CAD-4267-BF3E-56A51946C9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9289"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26" name="Picture 6">
            <a:extLst>
              <a:ext uri="{FF2B5EF4-FFF2-40B4-BE49-F238E27FC236}">
                <a16:creationId xmlns:a16="http://schemas.microsoft.com/office/drawing/2014/main" id="{C1B6B4D4-91CD-41A2-99D7-98C1718252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3251"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27" name="Picture 7">
            <a:extLst>
              <a:ext uri="{FF2B5EF4-FFF2-40B4-BE49-F238E27FC236}">
                <a16:creationId xmlns:a16="http://schemas.microsoft.com/office/drawing/2014/main" id="{2E57F8FD-7910-4D43-86E5-950B7C127D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7214"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tangle 41">
            <a:extLst>
              <a:ext uri="{FF2B5EF4-FFF2-40B4-BE49-F238E27FC236}">
                <a16:creationId xmlns:a16="http://schemas.microsoft.com/office/drawing/2014/main" id="{B29FA8B9-6417-4F60-BFD7-BA5772FCD155}"/>
              </a:ext>
            </a:extLst>
          </p:cNvPr>
          <p:cNvSpPr/>
          <p:nvPr/>
        </p:nvSpPr>
        <p:spPr>
          <a:xfrm>
            <a:off x="4295775" y="2636839"/>
            <a:ext cx="6121400" cy="72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3" name="Rectangle 42">
            <a:extLst>
              <a:ext uri="{FF2B5EF4-FFF2-40B4-BE49-F238E27FC236}">
                <a16:creationId xmlns:a16="http://schemas.microsoft.com/office/drawing/2014/main" id="{C6636029-5965-4CF1-AD3F-AA6F5FA98DF6}"/>
              </a:ext>
            </a:extLst>
          </p:cNvPr>
          <p:cNvSpPr/>
          <p:nvPr/>
        </p:nvSpPr>
        <p:spPr>
          <a:xfrm>
            <a:off x="7824789" y="5084764"/>
            <a:ext cx="2592387" cy="72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4" name="Up Arrow 43">
            <a:extLst>
              <a:ext uri="{FF2B5EF4-FFF2-40B4-BE49-F238E27FC236}">
                <a16:creationId xmlns:a16="http://schemas.microsoft.com/office/drawing/2014/main" id="{6E83A6D6-68E1-4148-9571-12756F7D191E}"/>
              </a:ext>
            </a:extLst>
          </p:cNvPr>
          <p:cNvSpPr/>
          <p:nvPr/>
        </p:nvSpPr>
        <p:spPr>
          <a:xfrm>
            <a:off x="3935414" y="1700214"/>
            <a:ext cx="288925" cy="936625"/>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5" name="Up Arrow 44">
            <a:extLst>
              <a:ext uri="{FF2B5EF4-FFF2-40B4-BE49-F238E27FC236}">
                <a16:creationId xmlns:a16="http://schemas.microsoft.com/office/drawing/2014/main" id="{16CC9806-7047-48DC-9F3D-C8306DB31B21}"/>
              </a:ext>
            </a:extLst>
          </p:cNvPr>
          <p:cNvSpPr/>
          <p:nvPr/>
        </p:nvSpPr>
        <p:spPr>
          <a:xfrm>
            <a:off x="6888164" y="3284539"/>
            <a:ext cx="287337" cy="1800225"/>
          </a:xfrm>
          <a:prstGeom prst="upArrow">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64532" name="Group 45">
            <a:extLst>
              <a:ext uri="{FF2B5EF4-FFF2-40B4-BE49-F238E27FC236}">
                <a16:creationId xmlns:a16="http://schemas.microsoft.com/office/drawing/2014/main" id="{AEDE6095-A027-4FAE-93DD-FB3B5C46F6EE}"/>
              </a:ext>
            </a:extLst>
          </p:cNvPr>
          <p:cNvGrpSpPr>
            <a:grpSpLocks/>
          </p:cNvGrpSpPr>
          <p:nvPr/>
        </p:nvGrpSpPr>
        <p:grpSpPr bwMode="auto">
          <a:xfrm>
            <a:off x="7861300" y="2743200"/>
            <a:ext cx="1906588" cy="685800"/>
            <a:chOff x="6282655" y="5798368"/>
            <a:chExt cx="1907282" cy="685800"/>
          </a:xfrm>
        </p:grpSpPr>
        <p:pic>
          <p:nvPicPr>
            <p:cNvPr id="64553" name="Picture 7">
              <a:extLst>
                <a:ext uri="{FF2B5EF4-FFF2-40B4-BE49-F238E27FC236}">
                  <a16:creationId xmlns:a16="http://schemas.microsoft.com/office/drawing/2014/main" id="{F7446ACE-98C3-4948-A77E-06A71A3262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2655" y="579836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54" name="Picture 7">
              <a:extLst>
                <a:ext uri="{FF2B5EF4-FFF2-40B4-BE49-F238E27FC236}">
                  <a16:creationId xmlns:a16="http://schemas.microsoft.com/office/drawing/2014/main" id="{77B3E259-2085-4E19-B0BC-F705A9856E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312" y="579836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4533" name="Picture 7">
            <a:extLst>
              <a:ext uri="{FF2B5EF4-FFF2-40B4-BE49-F238E27FC236}">
                <a16:creationId xmlns:a16="http://schemas.microsoft.com/office/drawing/2014/main" id="{EA4229AF-D827-40A7-9128-35835F0B6D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1764"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4534" name="Group 47">
            <a:extLst>
              <a:ext uri="{FF2B5EF4-FFF2-40B4-BE49-F238E27FC236}">
                <a16:creationId xmlns:a16="http://schemas.microsoft.com/office/drawing/2014/main" id="{403DBD6A-4E0A-48FF-8D54-B8A0AF142BCE}"/>
              </a:ext>
            </a:extLst>
          </p:cNvPr>
          <p:cNvGrpSpPr>
            <a:grpSpLocks/>
          </p:cNvGrpSpPr>
          <p:nvPr/>
        </p:nvGrpSpPr>
        <p:grpSpPr bwMode="auto">
          <a:xfrm>
            <a:off x="4440238" y="5651502"/>
            <a:ext cx="1223962" cy="1129380"/>
            <a:chOff x="2915816" y="5651956"/>
            <a:chExt cx="2016224" cy="1129538"/>
          </a:xfrm>
        </p:grpSpPr>
        <p:sp>
          <p:nvSpPr>
            <p:cNvPr id="64551" name="TextBox 50">
              <a:extLst>
                <a:ext uri="{FF2B5EF4-FFF2-40B4-BE49-F238E27FC236}">
                  <a16:creationId xmlns:a16="http://schemas.microsoft.com/office/drawing/2014/main" id="{E4C3E89D-CEC8-4EC1-8F01-DFE246BA5440}"/>
                </a:ext>
              </a:extLst>
            </p:cNvPr>
            <p:cNvSpPr txBox="1">
              <a:spLocks noChangeArrowheads="1"/>
            </p:cNvSpPr>
            <p:nvPr/>
          </p:nvSpPr>
          <p:spPr bwMode="auto">
            <a:xfrm>
              <a:off x="2915816" y="5651956"/>
              <a:ext cx="2016224" cy="40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266</a:t>
              </a:r>
              <a:endParaRPr lang="en-GB" altLang="en-US" sz="2000"/>
            </a:p>
          </p:txBody>
        </p:sp>
        <p:sp>
          <p:nvSpPr>
            <p:cNvPr id="64552" name="TextBox 51">
              <a:extLst>
                <a:ext uri="{FF2B5EF4-FFF2-40B4-BE49-F238E27FC236}">
                  <a16:creationId xmlns:a16="http://schemas.microsoft.com/office/drawing/2014/main" id="{29B6A926-F168-4427-9870-81257A7F42F6}"/>
                </a:ext>
              </a:extLst>
            </p:cNvPr>
            <p:cNvSpPr txBox="1">
              <a:spLocks noChangeArrowheads="1"/>
            </p:cNvSpPr>
            <p:nvPr/>
          </p:nvSpPr>
          <p:spPr bwMode="auto">
            <a:xfrm>
              <a:off x="2915816" y="6381328"/>
              <a:ext cx="2016224" cy="40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252</a:t>
              </a:r>
              <a:endParaRPr lang="en-GB" altLang="en-US" sz="2000"/>
            </a:p>
          </p:txBody>
        </p:sp>
      </p:grpSp>
      <p:grpSp>
        <p:nvGrpSpPr>
          <p:cNvPr id="64535" name="Group 52">
            <a:extLst>
              <a:ext uri="{FF2B5EF4-FFF2-40B4-BE49-F238E27FC236}">
                <a16:creationId xmlns:a16="http://schemas.microsoft.com/office/drawing/2014/main" id="{0FE71115-3CA7-4557-B6F4-47313C8F7705}"/>
              </a:ext>
            </a:extLst>
          </p:cNvPr>
          <p:cNvGrpSpPr>
            <a:grpSpLocks/>
          </p:cNvGrpSpPr>
          <p:nvPr/>
        </p:nvGrpSpPr>
        <p:grpSpPr bwMode="auto">
          <a:xfrm>
            <a:off x="5519739" y="5589590"/>
            <a:ext cx="2016125" cy="1183176"/>
            <a:chOff x="3995936" y="5589240"/>
            <a:chExt cx="2016224" cy="1182768"/>
          </a:xfrm>
        </p:grpSpPr>
        <p:sp>
          <p:nvSpPr>
            <p:cNvPr id="64549" name="TextBox 53">
              <a:extLst>
                <a:ext uri="{FF2B5EF4-FFF2-40B4-BE49-F238E27FC236}">
                  <a16:creationId xmlns:a16="http://schemas.microsoft.com/office/drawing/2014/main" id="{1AD0D383-8C8D-4512-8CA4-F7D404B30E0E}"/>
                </a:ext>
              </a:extLst>
            </p:cNvPr>
            <p:cNvSpPr txBox="1">
              <a:spLocks noChangeArrowheads="1"/>
            </p:cNvSpPr>
            <p:nvPr/>
          </p:nvSpPr>
          <p:spPr bwMode="auto">
            <a:xfrm>
              <a:off x="3995936" y="5589240"/>
              <a:ext cx="2016224" cy="39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273</a:t>
              </a:r>
              <a:endParaRPr lang="en-GB" altLang="en-US" sz="2000"/>
            </a:p>
          </p:txBody>
        </p:sp>
        <p:sp>
          <p:nvSpPr>
            <p:cNvPr id="64550" name="TextBox 54">
              <a:extLst>
                <a:ext uri="{FF2B5EF4-FFF2-40B4-BE49-F238E27FC236}">
                  <a16:creationId xmlns:a16="http://schemas.microsoft.com/office/drawing/2014/main" id="{19B42FD3-A126-4322-B5E0-DA799B421135}"/>
                </a:ext>
              </a:extLst>
            </p:cNvPr>
            <p:cNvSpPr txBox="1">
              <a:spLocks noChangeArrowheads="1"/>
            </p:cNvSpPr>
            <p:nvPr/>
          </p:nvSpPr>
          <p:spPr bwMode="auto">
            <a:xfrm>
              <a:off x="3995936" y="6372036"/>
              <a:ext cx="2016224" cy="39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259</a:t>
              </a:r>
              <a:endParaRPr lang="en-GB" altLang="en-US" sz="2000"/>
            </a:p>
          </p:txBody>
        </p:sp>
      </p:grpSp>
      <p:grpSp>
        <p:nvGrpSpPr>
          <p:cNvPr id="64536" name="Group 55">
            <a:extLst>
              <a:ext uri="{FF2B5EF4-FFF2-40B4-BE49-F238E27FC236}">
                <a16:creationId xmlns:a16="http://schemas.microsoft.com/office/drawing/2014/main" id="{F0BA5481-DC53-4E2C-AD4A-35B07AC5639A}"/>
              </a:ext>
            </a:extLst>
          </p:cNvPr>
          <p:cNvGrpSpPr>
            <a:grpSpLocks/>
          </p:cNvGrpSpPr>
          <p:nvPr/>
        </p:nvGrpSpPr>
        <p:grpSpPr bwMode="auto">
          <a:xfrm>
            <a:off x="3216276" y="5661025"/>
            <a:ext cx="1223963" cy="1111535"/>
            <a:chOff x="1691680" y="5661248"/>
            <a:chExt cx="2016224" cy="1110540"/>
          </a:xfrm>
        </p:grpSpPr>
        <p:sp>
          <p:nvSpPr>
            <p:cNvPr id="64547" name="TextBox 56">
              <a:extLst>
                <a:ext uri="{FF2B5EF4-FFF2-40B4-BE49-F238E27FC236}">
                  <a16:creationId xmlns:a16="http://schemas.microsoft.com/office/drawing/2014/main" id="{9910C556-6619-42C5-87E0-9ABC7C22D730}"/>
                </a:ext>
              </a:extLst>
            </p:cNvPr>
            <p:cNvSpPr txBox="1">
              <a:spLocks noChangeArrowheads="1"/>
            </p:cNvSpPr>
            <p:nvPr/>
          </p:nvSpPr>
          <p:spPr bwMode="auto">
            <a:xfrm>
              <a:off x="1691680" y="5661248"/>
              <a:ext cx="2016224" cy="39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259</a:t>
              </a:r>
              <a:endParaRPr lang="en-GB" altLang="en-US" sz="2000"/>
            </a:p>
          </p:txBody>
        </p:sp>
        <p:sp>
          <p:nvSpPr>
            <p:cNvPr id="64548" name="TextBox 57">
              <a:extLst>
                <a:ext uri="{FF2B5EF4-FFF2-40B4-BE49-F238E27FC236}">
                  <a16:creationId xmlns:a16="http://schemas.microsoft.com/office/drawing/2014/main" id="{AE6C287F-50AE-4712-BB20-40ED5810AA1A}"/>
                </a:ext>
              </a:extLst>
            </p:cNvPr>
            <p:cNvSpPr txBox="1">
              <a:spLocks noChangeArrowheads="1"/>
            </p:cNvSpPr>
            <p:nvPr/>
          </p:nvSpPr>
          <p:spPr bwMode="auto">
            <a:xfrm>
              <a:off x="1691680" y="6372036"/>
              <a:ext cx="1440160" cy="39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245</a:t>
              </a:r>
              <a:endParaRPr lang="en-GB" altLang="en-US" sz="2000"/>
            </a:p>
          </p:txBody>
        </p:sp>
      </p:grpSp>
      <p:grpSp>
        <p:nvGrpSpPr>
          <p:cNvPr id="64537" name="Group 58">
            <a:extLst>
              <a:ext uri="{FF2B5EF4-FFF2-40B4-BE49-F238E27FC236}">
                <a16:creationId xmlns:a16="http://schemas.microsoft.com/office/drawing/2014/main" id="{BCC20BDB-708B-4590-B3DB-51403AC591CB}"/>
              </a:ext>
            </a:extLst>
          </p:cNvPr>
          <p:cNvGrpSpPr>
            <a:grpSpLocks/>
          </p:cNvGrpSpPr>
          <p:nvPr/>
        </p:nvGrpSpPr>
        <p:grpSpPr bwMode="auto">
          <a:xfrm>
            <a:off x="1919288" y="5661025"/>
            <a:ext cx="1439862" cy="1119188"/>
            <a:chOff x="395536" y="5661248"/>
            <a:chExt cx="1440160" cy="1120332"/>
          </a:xfrm>
        </p:grpSpPr>
        <p:sp>
          <p:nvSpPr>
            <p:cNvPr id="64545" name="TextBox 59">
              <a:extLst>
                <a:ext uri="{FF2B5EF4-FFF2-40B4-BE49-F238E27FC236}">
                  <a16:creationId xmlns:a16="http://schemas.microsoft.com/office/drawing/2014/main" id="{433580B2-EF9D-485D-9509-87A2E2C06DAB}"/>
                </a:ext>
              </a:extLst>
            </p:cNvPr>
            <p:cNvSpPr txBox="1">
              <a:spLocks noChangeArrowheads="1"/>
            </p:cNvSpPr>
            <p:nvPr/>
          </p:nvSpPr>
          <p:spPr bwMode="auto">
            <a:xfrm>
              <a:off x="395536" y="5661248"/>
              <a:ext cx="1296144" cy="40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dirty="0"/>
                <a:t>ds = 252</a:t>
              </a:r>
              <a:endParaRPr lang="en-GB" altLang="en-US" sz="2000" dirty="0"/>
            </a:p>
          </p:txBody>
        </p:sp>
        <p:sp>
          <p:nvSpPr>
            <p:cNvPr id="64546" name="TextBox 60">
              <a:extLst>
                <a:ext uri="{FF2B5EF4-FFF2-40B4-BE49-F238E27FC236}">
                  <a16:creationId xmlns:a16="http://schemas.microsoft.com/office/drawing/2014/main" id="{FAADF66F-92E5-4DDF-8BF2-90C67F9DBD41}"/>
                </a:ext>
              </a:extLst>
            </p:cNvPr>
            <p:cNvSpPr txBox="1">
              <a:spLocks noChangeArrowheads="1"/>
            </p:cNvSpPr>
            <p:nvPr/>
          </p:nvSpPr>
          <p:spPr bwMode="auto">
            <a:xfrm>
              <a:off x="395536" y="6381328"/>
              <a:ext cx="1440160" cy="40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dirty="0"/>
                <a:t>ds = 238</a:t>
              </a:r>
              <a:endParaRPr lang="en-GB" altLang="en-US" sz="2000" dirty="0"/>
            </a:p>
          </p:txBody>
        </p:sp>
      </p:grpSp>
      <p:sp>
        <p:nvSpPr>
          <p:cNvPr id="64538" name="TextBox 61">
            <a:extLst>
              <a:ext uri="{FF2B5EF4-FFF2-40B4-BE49-F238E27FC236}">
                <a16:creationId xmlns:a16="http://schemas.microsoft.com/office/drawing/2014/main" id="{2A6B2DCB-25FD-44ED-BE98-17A0D9DAFEDD}"/>
              </a:ext>
            </a:extLst>
          </p:cNvPr>
          <p:cNvSpPr txBox="1">
            <a:spLocks noChangeArrowheads="1"/>
          </p:cNvSpPr>
          <p:nvPr/>
        </p:nvSpPr>
        <p:spPr bwMode="auto">
          <a:xfrm>
            <a:off x="6672264" y="5580063"/>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280</a:t>
            </a:r>
            <a:endParaRPr lang="en-GB" altLang="en-US" sz="2000"/>
          </a:p>
        </p:txBody>
      </p:sp>
      <p:sp>
        <p:nvSpPr>
          <p:cNvPr id="64539" name="TextBox 62">
            <a:extLst>
              <a:ext uri="{FF2B5EF4-FFF2-40B4-BE49-F238E27FC236}">
                <a16:creationId xmlns:a16="http://schemas.microsoft.com/office/drawing/2014/main" id="{0B95406E-72B2-4AFD-BE05-C2FFE4286063}"/>
              </a:ext>
            </a:extLst>
          </p:cNvPr>
          <p:cNvSpPr txBox="1">
            <a:spLocks noChangeArrowheads="1"/>
          </p:cNvSpPr>
          <p:nvPr/>
        </p:nvSpPr>
        <p:spPr bwMode="auto">
          <a:xfrm>
            <a:off x="6672264" y="6381750"/>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266</a:t>
            </a:r>
            <a:endParaRPr lang="en-GB" altLang="en-US" sz="2000"/>
          </a:p>
        </p:txBody>
      </p:sp>
      <p:sp>
        <p:nvSpPr>
          <p:cNvPr id="64540" name="TextBox 63">
            <a:extLst>
              <a:ext uri="{FF2B5EF4-FFF2-40B4-BE49-F238E27FC236}">
                <a16:creationId xmlns:a16="http://schemas.microsoft.com/office/drawing/2014/main" id="{D415A087-647C-4B16-BBB2-8A75FB77E14B}"/>
              </a:ext>
            </a:extLst>
          </p:cNvPr>
          <p:cNvSpPr txBox="1">
            <a:spLocks noChangeArrowheads="1"/>
          </p:cNvSpPr>
          <p:nvPr/>
        </p:nvSpPr>
        <p:spPr bwMode="auto">
          <a:xfrm>
            <a:off x="7751764" y="6381750"/>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273</a:t>
            </a:r>
            <a:endParaRPr lang="en-GB" altLang="en-US" sz="2000"/>
          </a:p>
        </p:txBody>
      </p:sp>
      <p:sp>
        <p:nvSpPr>
          <p:cNvPr id="64541" name="TextBox 66">
            <a:extLst>
              <a:ext uri="{FF2B5EF4-FFF2-40B4-BE49-F238E27FC236}">
                <a16:creationId xmlns:a16="http://schemas.microsoft.com/office/drawing/2014/main" id="{9059050C-3601-4B92-A7EF-148AB006F034}"/>
              </a:ext>
            </a:extLst>
          </p:cNvPr>
          <p:cNvSpPr txBox="1">
            <a:spLocks noChangeArrowheads="1"/>
          </p:cNvSpPr>
          <p:nvPr/>
        </p:nvSpPr>
        <p:spPr bwMode="auto">
          <a:xfrm>
            <a:off x="1524000" y="2039939"/>
            <a:ext cx="6477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120000"/>
              </a:lnSpc>
              <a:spcBef>
                <a:spcPct val="0"/>
              </a:spcBef>
              <a:buFontTx/>
              <a:buNone/>
            </a:pPr>
            <a:r>
              <a:rPr lang="da-DK" altLang="en-US" sz="2000"/>
              <a:t>1</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2</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3</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4</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5</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6</a:t>
            </a:r>
            <a:endParaRPr lang="en-GB" altLang="en-US" sz="2000"/>
          </a:p>
        </p:txBody>
      </p:sp>
      <p:sp>
        <p:nvSpPr>
          <p:cNvPr id="3" name="Rektangel 2">
            <a:extLst>
              <a:ext uri="{FF2B5EF4-FFF2-40B4-BE49-F238E27FC236}">
                <a16:creationId xmlns:a16="http://schemas.microsoft.com/office/drawing/2014/main" id="{9ED92FC1-57A4-417F-8560-1ECDE8DD4AE2}"/>
              </a:ext>
            </a:extLst>
          </p:cNvPr>
          <p:cNvSpPr/>
          <p:nvPr/>
        </p:nvSpPr>
        <p:spPr>
          <a:xfrm>
            <a:off x="8885989" y="1219241"/>
            <a:ext cx="1381569" cy="38893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7" name="Rektangel 66">
            <a:extLst>
              <a:ext uri="{FF2B5EF4-FFF2-40B4-BE49-F238E27FC236}">
                <a16:creationId xmlns:a16="http://schemas.microsoft.com/office/drawing/2014/main" id="{98DD8D51-131B-4736-985F-4B3A2FCB4BE3}"/>
              </a:ext>
            </a:extLst>
          </p:cNvPr>
          <p:cNvSpPr/>
          <p:nvPr/>
        </p:nvSpPr>
        <p:spPr>
          <a:xfrm>
            <a:off x="8760571" y="497792"/>
            <a:ext cx="2903359" cy="923330"/>
          </a:xfrm>
          <a:prstGeom prst="rect">
            <a:avLst/>
          </a:prstGeom>
        </p:spPr>
        <p:txBody>
          <a:bodyPr wrap="none">
            <a:spAutoFit/>
          </a:bodyPr>
          <a:lstStyle/>
          <a:p>
            <a:pPr>
              <a:defRPr/>
            </a:pPr>
            <a:r>
              <a:rPr lang="en-US" b="1" kern="0" dirty="0">
                <a:solidFill>
                  <a:srgbClr val="C00000"/>
                </a:solidFill>
                <a:latin typeface="Calibri" pitchFamily="34" charset="0"/>
                <a:cs typeface="Calibri" pitchFamily="34" charset="0"/>
              </a:rPr>
              <a:t>Ikke </a:t>
            </a:r>
            <a:r>
              <a:rPr lang="en-US" b="1" kern="0" dirty="0" err="1">
                <a:solidFill>
                  <a:srgbClr val="C00000"/>
                </a:solidFill>
                <a:latin typeface="Calibri" pitchFamily="34" charset="0"/>
                <a:cs typeface="Calibri" pitchFamily="34" charset="0"/>
              </a:rPr>
              <a:t>tilstrækkeligt</a:t>
            </a:r>
            <a:r>
              <a:rPr lang="en-US" b="1" kern="0" dirty="0">
                <a:solidFill>
                  <a:srgbClr val="C00000"/>
                </a:solidFill>
                <a:latin typeface="Calibri" pitchFamily="34" charset="0"/>
                <a:cs typeface="Calibri" pitchFamily="34" charset="0"/>
              </a:rPr>
              <a:t> med </a:t>
            </a:r>
            <a:r>
              <a:rPr lang="en-US" b="1" kern="0" dirty="0" err="1">
                <a:solidFill>
                  <a:srgbClr val="C00000"/>
                </a:solidFill>
                <a:latin typeface="Calibri" pitchFamily="34" charset="0"/>
                <a:cs typeface="Calibri" pitchFamily="34" charset="0"/>
              </a:rPr>
              <a:t>kvier</a:t>
            </a:r>
            <a:endParaRPr lang="en-US" b="1" kern="0" dirty="0">
              <a:solidFill>
                <a:srgbClr val="C00000"/>
              </a:solidFill>
              <a:latin typeface="Calibri" pitchFamily="34" charset="0"/>
              <a:cs typeface="Calibri" pitchFamily="34" charset="0"/>
            </a:endParaRPr>
          </a:p>
          <a:p>
            <a:pPr>
              <a:defRPr/>
            </a:pPr>
            <a:r>
              <a:rPr lang="en-US" b="1" kern="0" dirty="0">
                <a:solidFill>
                  <a:srgbClr val="C00000"/>
                </a:solidFill>
                <a:latin typeface="Calibri" pitchFamily="34" charset="0"/>
                <a:cs typeface="Calibri" pitchFamily="34" charset="0"/>
              </a:rPr>
              <a:t>= </a:t>
            </a:r>
            <a:r>
              <a:rPr lang="en-US" b="1" kern="0" dirty="0" err="1">
                <a:solidFill>
                  <a:srgbClr val="C00000"/>
                </a:solidFill>
                <a:latin typeface="Calibri" pitchFamily="34" charset="0"/>
                <a:cs typeface="Calibri" pitchFamily="34" charset="0"/>
              </a:rPr>
              <a:t>tomme</a:t>
            </a:r>
            <a:r>
              <a:rPr lang="en-US" b="1" kern="0" dirty="0">
                <a:solidFill>
                  <a:srgbClr val="C00000"/>
                </a:solidFill>
                <a:latin typeface="Calibri" pitchFamily="34" charset="0"/>
                <a:cs typeface="Calibri" pitchFamily="34" charset="0"/>
              </a:rPr>
              <a:t> </a:t>
            </a:r>
            <a:r>
              <a:rPr lang="en-US" b="1" kern="0" dirty="0" err="1">
                <a:solidFill>
                  <a:srgbClr val="C00000"/>
                </a:solidFill>
                <a:latin typeface="Calibri" pitchFamily="34" charset="0"/>
                <a:cs typeface="Calibri" pitchFamily="34" charset="0"/>
              </a:rPr>
              <a:t>pladser</a:t>
            </a:r>
            <a:r>
              <a:rPr lang="en-US" b="1" kern="0" dirty="0">
                <a:solidFill>
                  <a:srgbClr val="C00000"/>
                </a:solidFill>
                <a:latin typeface="Calibri" pitchFamily="34" charset="0"/>
                <a:cs typeface="Calibri" pitchFamily="34" charset="0"/>
              </a:rPr>
              <a:t> i </a:t>
            </a:r>
            <a:r>
              <a:rPr lang="en-US" b="1" kern="0" dirty="0" err="1">
                <a:solidFill>
                  <a:srgbClr val="C00000"/>
                </a:solidFill>
                <a:latin typeface="Calibri" pitchFamily="34" charset="0"/>
                <a:cs typeface="Calibri" pitchFamily="34" charset="0"/>
              </a:rPr>
              <a:t>stalden</a:t>
            </a:r>
            <a:endParaRPr lang="en-US" b="1" kern="0" dirty="0">
              <a:solidFill>
                <a:srgbClr val="C00000"/>
              </a:solidFill>
              <a:latin typeface="Calibri" pitchFamily="34" charset="0"/>
              <a:cs typeface="Calibri" pitchFamily="34" charset="0"/>
            </a:endParaRPr>
          </a:p>
          <a:p>
            <a:pPr>
              <a:defRPr/>
            </a:pPr>
            <a:r>
              <a:rPr lang="en-US" b="1" kern="0" dirty="0">
                <a:solidFill>
                  <a:srgbClr val="C00000"/>
                </a:solidFill>
                <a:latin typeface="Calibri" pitchFamily="34" charset="0"/>
                <a:cs typeface="Calibri" pitchFamily="34" charset="0"/>
              </a:rPr>
              <a:t>= </a:t>
            </a:r>
            <a:r>
              <a:rPr lang="en-US" b="1" kern="0" dirty="0" err="1">
                <a:solidFill>
                  <a:srgbClr val="C00000"/>
                </a:solidFill>
                <a:latin typeface="Calibri" pitchFamily="34" charset="0"/>
                <a:cs typeface="Calibri" pitchFamily="34" charset="0"/>
              </a:rPr>
              <a:t>færre</a:t>
            </a:r>
            <a:r>
              <a:rPr lang="en-US" b="1" kern="0" dirty="0">
                <a:solidFill>
                  <a:srgbClr val="C00000"/>
                </a:solidFill>
                <a:latin typeface="Calibri" pitchFamily="34" charset="0"/>
                <a:cs typeface="Calibri" pitchFamily="34" charset="0"/>
              </a:rPr>
              <a:t> </a:t>
            </a:r>
            <a:r>
              <a:rPr lang="en-US" b="1" kern="0" dirty="0" err="1">
                <a:solidFill>
                  <a:srgbClr val="C00000"/>
                </a:solidFill>
                <a:latin typeface="Calibri" pitchFamily="34" charset="0"/>
                <a:cs typeface="Calibri" pitchFamily="34" charset="0"/>
              </a:rPr>
              <a:t>årskøer</a:t>
            </a:r>
            <a:endParaRPr lang="en-US" b="1" dirty="0">
              <a:solidFill>
                <a:srgbClr val="C00000"/>
              </a:solidFill>
            </a:endParaRPr>
          </a:p>
        </p:txBody>
      </p:sp>
      <p:sp>
        <p:nvSpPr>
          <p:cNvPr id="4" name="Title 2">
            <a:extLst>
              <a:ext uri="{FF2B5EF4-FFF2-40B4-BE49-F238E27FC236}">
                <a16:creationId xmlns:a16="http://schemas.microsoft.com/office/drawing/2014/main" id="{6A2311C5-AF8D-1095-CA82-E58B36C211FC}"/>
              </a:ext>
            </a:extLst>
          </p:cNvPr>
          <p:cNvSpPr txBox="1">
            <a:spLocks/>
          </p:cNvSpPr>
          <p:nvPr/>
        </p:nvSpPr>
        <p:spPr>
          <a:xfrm>
            <a:off x="496392" y="402430"/>
            <a:ext cx="11522075" cy="10112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r>
              <a:rPr lang="da-DK" dirty="0"/>
              <a:t>Udsætning i </a:t>
            </a:r>
            <a:r>
              <a:rPr lang="da-DK" dirty="0" err="1"/>
              <a:t>SimHerd</a:t>
            </a:r>
            <a:endParaRPr lang="da-DK" dirty="0"/>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29AFD772-8DAA-49A2-BBB8-CFFAF7CEDEED}"/>
              </a:ext>
            </a:extLst>
          </p:cNvPr>
          <p:cNvSpPr>
            <a:spLocks noChangeArrowheads="1"/>
          </p:cNvSpPr>
          <p:nvPr/>
        </p:nvSpPr>
        <p:spPr bwMode="auto">
          <a:xfrm>
            <a:off x="1774826" y="6165850"/>
            <a:ext cx="77057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2000"/>
          </a:p>
        </p:txBody>
      </p:sp>
      <p:pic>
        <p:nvPicPr>
          <p:cNvPr id="66563" name="Picture 2">
            <a:extLst>
              <a:ext uri="{FF2B5EF4-FFF2-40B4-BE49-F238E27FC236}">
                <a16:creationId xmlns:a16="http://schemas.microsoft.com/office/drawing/2014/main" id="{F40B2D56-5E6C-4AE3-809B-6BB473535E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2652713"/>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Picture 3">
            <a:extLst>
              <a:ext uri="{FF2B5EF4-FFF2-40B4-BE49-F238E27FC236}">
                <a16:creationId xmlns:a16="http://schemas.microsoft.com/office/drawing/2014/main" id="{8B4A1C68-4303-4E55-A6B1-DA46738228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3371850"/>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5" name="Picture 4">
            <a:extLst>
              <a:ext uri="{FF2B5EF4-FFF2-40B4-BE49-F238E27FC236}">
                <a16:creationId xmlns:a16="http://schemas.microsoft.com/office/drawing/2014/main" id="{24B4799F-7B48-473B-9B44-C77AE95C5C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4092575"/>
            <a:ext cx="847725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6566" name="Group 149">
            <a:extLst>
              <a:ext uri="{FF2B5EF4-FFF2-40B4-BE49-F238E27FC236}">
                <a16:creationId xmlns:a16="http://schemas.microsoft.com/office/drawing/2014/main" id="{5E4226D1-43F1-4FD3-B1B9-68491BDF616A}"/>
              </a:ext>
            </a:extLst>
          </p:cNvPr>
          <p:cNvGrpSpPr>
            <a:grpSpLocks/>
          </p:cNvGrpSpPr>
          <p:nvPr/>
        </p:nvGrpSpPr>
        <p:grpSpPr bwMode="auto">
          <a:xfrm>
            <a:off x="1884364" y="1514476"/>
            <a:ext cx="8243887" cy="1122363"/>
            <a:chOff x="227" y="199"/>
            <a:chExt cx="5193" cy="707"/>
          </a:xfrm>
        </p:grpSpPr>
        <p:grpSp>
          <p:nvGrpSpPr>
            <p:cNvPr id="66612" name="Group 150">
              <a:extLst>
                <a:ext uri="{FF2B5EF4-FFF2-40B4-BE49-F238E27FC236}">
                  <a16:creationId xmlns:a16="http://schemas.microsoft.com/office/drawing/2014/main" id="{86211698-329B-4131-BDE8-89E42B2E2AC2}"/>
                </a:ext>
              </a:extLst>
            </p:cNvPr>
            <p:cNvGrpSpPr>
              <a:grpSpLocks/>
            </p:cNvGrpSpPr>
            <p:nvPr/>
          </p:nvGrpSpPr>
          <p:grpSpPr bwMode="auto">
            <a:xfrm>
              <a:off x="250" y="199"/>
              <a:ext cx="5170" cy="691"/>
              <a:chOff x="250" y="199"/>
              <a:chExt cx="5170" cy="691"/>
            </a:xfrm>
          </p:grpSpPr>
          <p:sp>
            <p:nvSpPr>
              <p:cNvPr id="66614" name="Text Box 151">
                <a:extLst>
                  <a:ext uri="{FF2B5EF4-FFF2-40B4-BE49-F238E27FC236}">
                    <a16:creationId xmlns:a16="http://schemas.microsoft.com/office/drawing/2014/main" id="{DCCC6866-B5A0-46EC-9E15-8DFE901979B9}"/>
                  </a:ext>
                </a:extLst>
              </p:cNvPr>
              <p:cNvSpPr txBox="1">
                <a:spLocks noChangeArrowheads="1"/>
              </p:cNvSpPr>
              <p:nvPr/>
            </p:nvSpPr>
            <p:spPr bwMode="auto">
              <a:xfrm>
                <a:off x="250"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1	</a:t>
                </a:r>
              </a:p>
            </p:txBody>
          </p:sp>
          <p:sp>
            <p:nvSpPr>
              <p:cNvPr id="66615" name="Text Box 152">
                <a:extLst>
                  <a:ext uri="{FF2B5EF4-FFF2-40B4-BE49-F238E27FC236}">
                    <a16:creationId xmlns:a16="http://schemas.microsoft.com/office/drawing/2014/main" id="{198FC23A-6F75-4C74-BD0C-ABA7460F6FE7}"/>
                  </a:ext>
                </a:extLst>
              </p:cNvPr>
              <p:cNvSpPr txBox="1">
                <a:spLocks noChangeArrowheads="1"/>
              </p:cNvSpPr>
              <p:nvPr/>
            </p:nvSpPr>
            <p:spPr bwMode="auto">
              <a:xfrm>
                <a:off x="989"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2	</a:t>
                </a:r>
              </a:p>
            </p:txBody>
          </p:sp>
          <p:sp>
            <p:nvSpPr>
              <p:cNvPr id="66616" name="Text Box 153">
                <a:extLst>
                  <a:ext uri="{FF2B5EF4-FFF2-40B4-BE49-F238E27FC236}">
                    <a16:creationId xmlns:a16="http://schemas.microsoft.com/office/drawing/2014/main" id="{B7AFF4AF-98B2-45B6-882D-05A90164957D}"/>
                  </a:ext>
                </a:extLst>
              </p:cNvPr>
              <p:cNvSpPr txBox="1">
                <a:spLocks noChangeArrowheads="1"/>
              </p:cNvSpPr>
              <p:nvPr/>
            </p:nvSpPr>
            <p:spPr bwMode="auto">
              <a:xfrm>
                <a:off x="1747"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3	</a:t>
                </a:r>
              </a:p>
            </p:txBody>
          </p:sp>
          <p:sp>
            <p:nvSpPr>
              <p:cNvPr id="66617" name="Text Box 154">
                <a:extLst>
                  <a:ext uri="{FF2B5EF4-FFF2-40B4-BE49-F238E27FC236}">
                    <a16:creationId xmlns:a16="http://schemas.microsoft.com/office/drawing/2014/main" id="{82FB62E0-5CA9-4027-B242-AA9A10159F97}"/>
                  </a:ext>
                </a:extLst>
              </p:cNvPr>
              <p:cNvSpPr txBox="1">
                <a:spLocks noChangeArrowheads="1"/>
              </p:cNvSpPr>
              <p:nvPr/>
            </p:nvSpPr>
            <p:spPr bwMode="auto">
              <a:xfrm>
                <a:off x="2472"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4	</a:t>
                </a:r>
              </a:p>
            </p:txBody>
          </p:sp>
          <p:sp>
            <p:nvSpPr>
              <p:cNvPr id="66618" name="Text Box 155">
                <a:extLst>
                  <a:ext uri="{FF2B5EF4-FFF2-40B4-BE49-F238E27FC236}">
                    <a16:creationId xmlns:a16="http://schemas.microsoft.com/office/drawing/2014/main" id="{4ABF7708-2F3F-4ED3-8498-33259E558330}"/>
                  </a:ext>
                </a:extLst>
              </p:cNvPr>
              <p:cNvSpPr txBox="1">
                <a:spLocks noChangeArrowheads="1"/>
              </p:cNvSpPr>
              <p:nvPr/>
            </p:nvSpPr>
            <p:spPr bwMode="auto">
              <a:xfrm>
                <a:off x="3198"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5	</a:t>
                </a:r>
              </a:p>
            </p:txBody>
          </p:sp>
          <p:sp>
            <p:nvSpPr>
              <p:cNvPr id="66619" name="Text Box 156">
                <a:extLst>
                  <a:ext uri="{FF2B5EF4-FFF2-40B4-BE49-F238E27FC236}">
                    <a16:creationId xmlns:a16="http://schemas.microsoft.com/office/drawing/2014/main" id="{69A4A048-4269-43FA-A85B-593BABD441C4}"/>
                  </a:ext>
                </a:extLst>
              </p:cNvPr>
              <p:cNvSpPr txBox="1">
                <a:spLocks noChangeArrowheads="1"/>
              </p:cNvSpPr>
              <p:nvPr/>
            </p:nvSpPr>
            <p:spPr bwMode="auto">
              <a:xfrm>
                <a:off x="3969"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	</a:t>
                </a:r>
              </a:p>
            </p:txBody>
          </p:sp>
          <p:sp>
            <p:nvSpPr>
              <p:cNvPr id="66620" name="Text Box 157">
                <a:extLst>
                  <a:ext uri="{FF2B5EF4-FFF2-40B4-BE49-F238E27FC236}">
                    <a16:creationId xmlns:a16="http://schemas.microsoft.com/office/drawing/2014/main" id="{464CE036-C71A-4921-AEE7-768B8D01473E}"/>
                  </a:ext>
                </a:extLst>
              </p:cNvPr>
              <p:cNvSpPr txBox="1">
                <a:spLocks noChangeArrowheads="1"/>
              </p:cNvSpPr>
              <p:nvPr/>
            </p:nvSpPr>
            <p:spPr bwMode="auto">
              <a:xfrm>
                <a:off x="4695" y="199"/>
                <a:ext cx="635" cy="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r>
                  <a:rPr lang="da-DK" altLang="en-US" sz="2000" dirty="0"/>
                  <a:t>  uge </a:t>
                </a:r>
                <a:r>
                  <a:rPr lang="da-DK" altLang="en-US" sz="2000" i="1" dirty="0"/>
                  <a:t>n</a:t>
                </a:r>
                <a:r>
                  <a:rPr lang="da-DK" altLang="en-US" sz="2000" dirty="0"/>
                  <a:t>	</a:t>
                </a:r>
              </a:p>
            </p:txBody>
          </p:sp>
          <p:pic>
            <p:nvPicPr>
              <p:cNvPr id="66621" name="Picture 158">
                <a:extLst>
                  <a:ext uri="{FF2B5EF4-FFF2-40B4-BE49-F238E27FC236}">
                    <a16:creationId xmlns:a16="http://schemas.microsoft.com/office/drawing/2014/main" id="{B5A28759-796C-4A23-BC0D-5499C58DA2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0"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22" name="Picture 159">
                <a:extLst>
                  <a:ext uri="{FF2B5EF4-FFF2-40B4-BE49-F238E27FC236}">
                    <a16:creationId xmlns:a16="http://schemas.microsoft.com/office/drawing/2014/main" id="{3BAEA321-DAC7-46BA-BADF-E5EE8061A7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9"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23" name="Picture 160">
                <a:extLst>
                  <a:ext uri="{FF2B5EF4-FFF2-40B4-BE49-F238E27FC236}">
                    <a16:creationId xmlns:a16="http://schemas.microsoft.com/office/drawing/2014/main" id="{22C1EC7E-052F-40B3-8634-3B729FE5FA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7"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24" name="Picture 161">
                <a:extLst>
                  <a:ext uri="{FF2B5EF4-FFF2-40B4-BE49-F238E27FC236}">
                    <a16:creationId xmlns:a16="http://schemas.microsoft.com/office/drawing/2014/main" id="{A3AF880D-8AD7-42E5-8AE6-B3204BA3C5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3"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25" name="Picture 162">
                <a:extLst>
                  <a:ext uri="{FF2B5EF4-FFF2-40B4-BE49-F238E27FC236}">
                    <a16:creationId xmlns:a16="http://schemas.microsoft.com/office/drawing/2014/main" id="{C6A06C8D-1669-41AB-80E6-E83B4D7616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9"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26" name="Picture 163">
                <a:extLst>
                  <a:ext uri="{FF2B5EF4-FFF2-40B4-BE49-F238E27FC236}">
                    <a16:creationId xmlns:a16="http://schemas.microsoft.com/office/drawing/2014/main" id="{168926A0-8FE3-49D7-AA08-DF43433995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3" y="482"/>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6613" name="Picture 164">
              <a:extLst>
                <a:ext uri="{FF2B5EF4-FFF2-40B4-BE49-F238E27FC236}">
                  <a16:creationId xmlns:a16="http://schemas.microsoft.com/office/drawing/2014/main" id="{0CA8AC1D-4F2C-4D97-9F9C-59B9C3DAF2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 y="498"/>
              <a:ext cx="657"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6567" name="Picture 5">
            <a:extLst>
              <a:ext uri="{FF2B5EF4-FFF2-40B4-BE49-F238E27FC236}">
                <a16:creationId xmlns:a16="http://schemas.microsoft.com/office/drawing/2014/main" id="{99858EAD-5B10-44BC-85AC-67EA494006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7851" y="51943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8" name="Picture 6">
            <a:extLst>
              <a:ext uri="{FF2B5EF4-FFF2-40B4-BE49-F238E27FC236}">
                <a16:creationId xmlns:a16="http://schemas.microsoft.com/office/drawing/2014/main" id="{2D36A203-5542-4314-846A-401790754F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1814" y="5191125"/>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9" name="Picture 7">
            <a:extLst>
              <a:ext uri="{FF2B5EF4-FFF2-40B4-BE49-F238E27FC236}">
                <a16:creationId xmlns:a16="http://schemas.microsoft.com/office/drawing/2014/main" id="{34515A3C-F4EB-4579-BA94-086AF0BA61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5776" y="5191125"/>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6570" name="Group 120">
            <a:extLst>
              <a:ext uri="{FF2B5EF4-FFF2-40B4-BE49-F238E27FC236}">
                <a16:creationId xmlns:a16="http://schemas.microsoft.com/office/drawing/2014/main" id="{9340F6A4-1BA3-42D7-A32F-0BBC8717D2D3}"/>
              </a:ext>
            </a:extLst>
          </p:cNvPr>
          <p:cNvGrpSpPr>
            <a:grpSpLocks/>
          </p:cNvGrpSpPr>
          <p:nvPr/>
        </p:nvGrpSpPr>
        <p:grpSpPr bwMode="auto">
          <a:xfrm>
            <a:off x="1919289" y="5157789"/>
            <a:ext cx="7794625" cy="727075"/>
            <a:chOff x="395536" y="5191472"/>
            <a:chExt cx="7794401" cy="726976"/>
          </a:xfrm>
        </p:grpSpPr>
        <p:pic>
          <p:nvPicPr>
            <p:cNvPr id="66605" name="Picture 5">
              <a:extLst>
                <a:ext uri="{FF2B5EF4-FFF2-40B4-BE49-F238E27FC236}">
                  <a16:creationId xmlns:a16="http://schemas.microsoft.com/office/drawing/2014/main" id="{5D8E2B3C-AF3A-4408-8516-2335815B0E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3928"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06" name="Picture 6">
              <a:extLst>
                <a:ext uri="{FF2B5EF4-FFF2-40B4-BE49-F238E27FC236}">
                  <a16:creationId xmlns:a16="http://schemas.microsoft.com/office/drawing/2014/main" id="{170B5D53-54F3-49C3-82FA-6495B2251C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056"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07" name="Picture 7">
              <a:extLst>
                <a:ext uri="{FF2B5EF4-FFF2-40B4-BE49-F238E27FC236}">
                  <a16:creationId xmlns:a16="http://schemas.microsoft.com/office/drawing/2014/main" id="{40DAB4BD-705B-4542-AB69-0FC88C7A2C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2655"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08" name="Picture 7">
              <a:extLst>
                <a:ext uri="{FF2B5EF4-FFF2-40B4-BE49-F238E27FC236}">
                  <a16:creationId xmlns:a16="http://schemas.microsoft.com/office/drawing/2014/main" id="{51371C32-5DCA-4A11-818C-886EFD9771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312" y="5191472"/>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09" name="Picture 5">
              <a:extLst>
                <a:ext uri="{FF2B5EF4-FFF2-40B4-BE49-F238E27FC236}">
                  <a16:creationId xmlns:a16="http://schemas.microsoft.com/office/drawing/2014/main" id="{C6FCE4FF-E54E-49D6-9ADC-A2530F3310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6" y="523264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10" name="Picture 6">
              <a:extLst>
                <a:ext uri="{FF2B5EF4-FFF2-40B4-BE49-F238E27FC236}">
                  <a16:creationId xmlns:a16="http://schemas.microsoft.com/office/drawing/2014/main" id="{408FD5E2-3B00-4719-9CD0-0B675740A6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672" y="52292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11" name="Picture 7">
              <a:extLst>
                <a:ext uri="{FF2B5EF4-FFF2-40B4-BE49-F238E27FC236}">
                  <a16:creationId xmlns:a16="http://schemas.microsoft.com/office/drawing/2014/main" id="{AB707C35-4FA7-4C4D-A2EB-804B4B6DA6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3808" y="522920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6571" name="Picture 5">
            <a:extLst>
              <a:ext uri="{FF2B5EF4-FFF2-40B4-BE49-F238E27FC236}">
                <a16:creationId xmlns:a16="http://schemas.microsoft.com/office/drawing/2014/main" id="{C3448365-3077-4B65-BD6E-2598AD6AB7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8301"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72" name="Picture 6">
            <a:extLst>
              <a:ext uri="{FF2B5EF4-FFF2-40B4-BE49-F238E27FC236}">
                <a16:creationId xmlns:a16="http://schemas.microsoft.com/office/drawing/2014/main" id="{8BEF3A40-7C09-412F-9253-DBBCC644CA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0826"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73" name="Picture 5">
            <a:extLst>
              <a:ext uri="{FF2B5EF4-FFF2-40B4-BE49-F238E27FC236}">
                <a16:creationId xmlns:a16="http://schemas.microsoft.com/office/drawing/2014/main" id="{E5C58F7F-251E-4BEE-AE4D-614E3D7478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9289"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74" name="Picture 6">
            <a:extLst>
              <a:ext uri="{FF2B5EF4-FFF2-40B4-BE49-F238E27FC236}">
                <a16:creationId xmlns:a16="http://schemas.microsoft.com/office/drawing/2014/main" id="{BB0C2F27-5938-4585-B085-6576A6F94E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3251"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75" name="Picture 7">
            <a:extLst>
              <a:ext uri="{FF2B5EF4-FFF2-40B4-BE49-F238E27FC236}">
                <a16:creationId xmlns:a16="http://schemas.microsoft.com/office/drawing/2014/main" id="{CE50C59D-C595-460F-8C70-F9253E89BD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7214" y="598328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tangle 41">
            <a:extLst>
              <a:ext uri="{FF2B5EF4-FFF2-40B4-BE49-F238E27FC236}">
                <a16:creationId xmlns:a16="http://schemas.microsoft.com/office/drawing/2014/main" id="{A586C9FC-FC89-4218-8A68-D21ED79AE59E}"/>
              </a:ext>
            </a:extLst>
          </p:cNvPr>
          <p:cNvSpPr/>
          <p:nvPr/>
        </p:nvSpPr>
        <p:spPr>
          <a:xfrm>
            <a:off x="4295775" y="2636839"/>
            <a:ext cx="6121400" cy="72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3" name="Rectangle 42">
            <a:extLst>
              <a:ext uri="{FF2B5EF4-FFF2-40B4-BE49-F238E27FC236}">
                <a16:creationId xmlns:a16="http://schemas.microsoft.com/office/drawing/2014/main" id="{8EC23A83-0B77-4DC6-A5AB-3A2E4FC02F05}"/>
              </a:ext>
            </a:extLst>
          </p:cNvPr>
          <p:cNvSpPr/>
          <p:nvPr/>
        </p:nvSpPr>
        <p:spPr>
          <a:xfrm>
            <a:off x="7824789" y="5084764"/>
            <a:ext cx="2592387" cy="720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4" name="Up Arrow 43">
            <a:extLst>
              <a:ext uri="{FF2B5EF4-FFF2-40B4-BE49-F238E27FC236}">
                <a16:creationId xmlns:a16="http://schemas.microsoft.com/office/drawing/2014/main" id="{AF1125F8-348C-4CA3-A097-7BDB9EE5CF2A}"/>
              </a:ext>
            </a:extLst>
          </p:cNvPr>
          <p:cNvSpPr/>
          <p:nvPr/>
        </p:nvSpPr>
        <p:spPr>
          <a:xfrm>
            <a:off x="3935414" y="1700214"/>
            <a:ext cx="288925" cy="936625"/>
          </a:xfrm>
          <a:prstGeom prs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5" name="Up Arrow 44">
            <a:extLst>
              <a:ext uri="{FF2B5EF4-FFF2-40B4-BE49-F238E27FC236}">
                <a16:creationId xmlns:a16="http://schemas.microsoft.com/office/drawing/2014/main" id="{E63013D5-AC95-4854-964A-F54267FA4382}"/>
              </a:ext>
            </a:extLst>
          </p:cNvPr>
          <p:cNvSpPr/>
          <p:nvPr/>
        </p:nvSpPr>
        <p:spPr>
          <a:xfrm>
            <a:off x="6888164" y="3284539"/>
            <a:ext cx="287337" cy="1800225"/>
          </a:xfrm>
          <a:prstGeom prst="upArrow">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nvGrpSpPr>
          <p:cNvPr id="66580" name="Group 45">
            <a:extLst>
              <a:ext uri="{FF2B5EF4-FFF2-40B4-BE49-F238E27FC236}">
                <a16:creationId xmlns:a16="http://schemas.microsoft.com/office/drawing/2014/main" id="{4B4F54E5-ABC5-4074-977C-515A5B1015BD}"/>
              </a:ext>
            </a:extLst>
          </p:cNvPr>
          <p:cNvGrpSpPr>
            <a:grpSpLocks/>
          </p:cNvGrpSpPr>
          <p:nvPr/>
        </p:nvGrpSpPr>
        <p:grpSpPr bwMode="auto">
          <a:xfrm>
            <a:off x="7861300" y="2743200"/>
            <a:ext cx="1906588" cy="685800"/>
            <a:chOff x="6282655" y="5798368"/>
            <a:chExt cx="1907282" cy="685800"/>
          </a:xfrm>
        </p:grpSpPr>
        <p:pic>
          <p:nvPicPr>
            <p:cNvPr id="66603" name="Picture 7">
              <a:extLst>
                <a:ext uri="{FF2B5EF4-FFF2-40B4-BE49-F238E27FC236}">
                  <a16:creationId xmlns:a16="http://schemas.microsoft.com/office/drawing/2014/main" id="{F899E27D-F0A9-486A-820E-CEB402DA8C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2655" y="579836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04" name="Picture 7">
              <a:extLst>
                <a:ext uri="{FF2B5EF4-FFF2-40B4-BE49-F238E27FC236}">
                  <a16:creationId xmlns:a16="http://schemas.microsoft.com/office/drawing/2014/main" id="{D6A5063E-8B45-428B-8B30-E8D3AD2CD7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0312" y="5798368"/>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6581" name="Picture 7">
            <a:extLst>
              <a:ext uri="{FF2B5EF4-FFF2-40B4-BE49-F238E27FC236}">
                <a16:creationId xmlns:a16="http://schemas.microsoft.com/office/drawing/2014/main" id="{FF7D587C-4456-4371-933C-4FF8BB199F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1764"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82" name="Picture 7">
            <a:extLst>
              <a:ext uri="{FF2B5EF4-FFF2-40B4-BE49-F238E27FC236}">
                <a16:creationId xmlns:a16="http://schemas.microsoft.com/office/drawing/2014/main" id="{A29B3C2E-44AE-492E-8C4A-342EC558A6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75726" y="5911850"/>
            <a:ext cx="8096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6583" name="Group 47">
            <a:extLst>
              <a:ext uri="{FF2B5EF4-FFF2-40B4-BE49-F238E27FC236}">
                <a16:creationId xmlns:a16="http://schemas.microsoft.com/office/drawing/2014/main" id="{8608AE07-C01B-48F8-AFAE-EC19D5C8C876}"/>
              </a:ext>
            </a:extLst>
          </p:cNvPr>
          <p:cNvGrpSpPr>
            <a:grpSpLocks/>
          </p:cNvGrpSpPr>
          <p:nvPr/>
        </p:nvGrpSpPr>
        <p:grpSpPr bwMode="auto">
          <a:xfrm>
            <a:off x="4440238" y="5651502"/>
            <a:ext cx="1223962" cy="1129380"/>
            <a:chOff x="2915816" y="5651956"/>
            <a:chExt cx="2016224" cy="1129538"/>
          </a:xfrm>
        </p:grpSpPr>
        <p:sp>
          <p:nvSpPr>
            <p:cNvPr id="66601" name="TextBox 50">
              <a:extLst>
                <a:ext uri="{FF2B5EF4-FFF2-40B4-BE49-F238E27FC236}">
                  <a16:creationId xmlns:a16="http://schemas.microsoft.com/office/drawing/2014/main" id="{5512EBB2-973F-4B29-B526-9AD8C54A98FD}"/>
                </a:ext>
              </a:extLst>
            </p:cNvPr>
            <p:cNvSpPr txBox="1">
              <a:spLocks noChangeArrowheads="1"/>
            </p:cNvSpPr>
            <p:nvPr/>
          </p:nvSpPr>
          <p:spPr bwMode="auto">
            <a:xfrm>
              <a:off x="2915816" y="5651956"/>
              <a:ext cx="2016224" cy="40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266</a:t>
              </a:r>
              <a:endParaRPr lang="en-GB" altLang="en-US" sz="2000"/>
            </a:p>
          </p:txBody>
        </p:sp>
        <p:sp>
          <p:nvSpPr>
            <p:cNvPr id="66602" name="TextBox 51">
              <a:extLst>
                <a:ext uri="{FF2B5EF4-FFF2-40B4-BE49-F238E27FC236}">
                  <a16:creationId xmlns:a16="http://schemas.microsoft.com/office/drawing/2014/main" id="{919C7DA7-26FB-4070-9824-C12D01EEFC89}"/>
                </a:ext>
              </a:extLst>
            </p:cNvPr>
            <p:cNvSpPr txBox="1">
              <a:spLocks noChangeArrowheads="1"/>
            </p:cNvSpPr>
            <p:nvPr/>
          </p:nvSpPr>
          <p:spPr bwMode="auto">
            <a:xfrm>
              <a:off x="2915816" y="6381328"/>
              <a:ext cx="2016224" cy="40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252</a:t>
              </a:r>
              <a:endParaRPr lang="en-GB" altLang="en-US" sz="2000"/>
            </a:p>
          </p:txBody>
        </p:sp>
      </p:grpSp>
      <p:grpSp>
        <p:nvGrpSpPr>
          <p:cNvPr id="66584" name="Group 52">
            <a:extLst>
              <a:ext uri="{FF2B5EF4-FFF2-40B4-BE49-F238E27FC236}">
                <a16:creationId xmlns:a16="http://schemas.microsoft.com/office/drawing/2014/main" id="{028F9BD4-9C0C-4EFE-B45F-BA370BD2C8AB}"/>
              </a:ext>
            </a:extLst>
          </p:cNvPr>
          <p:cNvGrpSpPr>
            <a:grpSpLocks/>
          </p:cNvGrpSpPr>
          <p:nvPr/>
        </p:nvGrpSpPr>
        <p:grpSpPr bwMode="auto">
          <a:xfrm>
            <a:off x="5519739" y="5589590"/>
            <a:ext cx="2016125" cy="1183176"/>
            <a:chOff x="3995936" y="5589240"/>
            <a:chExt cx="2016224" cy="1182768"/>
          </a:xfrm>
        </p:grpSpPr>
        <p:sp>
          <p:nvSpPr>
            <p:cNvPr id="66599" name="TextBox 53">
              <a:extLst>
                <a:ext uri="{FF2B5EF4-FFF2-40B4-BE49-F238E27FC236}">
                  <a16:creationId xmlns:a16="http://schemas.microsoft.com/office/drawing/2014/main" id="{E81AF167-0007-4980-8D55-E9A5C184D32C}"/>
                </a:ext>
              </a:extLst>
            </p:cNvPr>
            <p:cNvSpPr txBox="1">
              <a:spLocks noChangeArrowheads="1"/>
            </p:cNvSpPr>
            <p:nvPr/>
          </p:nvSpPr>
          <p:spPr bwMode="auto">
            <a:xfrm>
              <a:off x="3995936" y="5589240"/>
              <a:ext cx="2016224" cy="39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273</a:t>
              </a:r>
              <a:endParaRPr lang="en-GB" altLang="en-US" sz="2000"/>
            </a:p>
          </p:txBody>
        </p:sp>
        <p:sp>
          <p:nvSpPr>
            <p:cNvPr id="66600" name="TextBox 54">
              <a:extLst>
                <a:ext uri="{FF2B5EF4-FFF2-40B4-BE49-F238E27FC236}">
                  <a16:creationId xmlns:a16="http://schemas.microsoft.com/office/drawing/2014/main" id="{2E333852-74EB-4ADE-8390-CDC243B6FDB5}"/>
                </a:ext>
              </a:extLst>
            </p:cNvPr>
            <p:cNvSpPr txBox="1">
              <a:spLocks noChangeArrowheads="1"/>
            </p:cNvSpPr>
            <p:nvPr/>
          </p:nvSpPr>
          <p:spPr bwMode="auto">
            <a:xfrm>
              <a:off x="3995936" y="6372036"/>
              <a:ext cx="2016224" cy="39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259</a:t>
              </a:r>
              <a:endParaRPr lang="en-GB" altLang="en-US" sz="2000"/>
            </a:p>
          </p:txBody>
        </p:sp>
      </p:grpSp>
      <p:grpSp>
        <p:nvGrpSpPr>
          <p:cNvPr id="66585" name="Group 55">
            <a:extLst>
              <a:ext uri="{FF2B5EF4-FFF2-40B4-BE49-F238E27FC236}">
                <a16:creationId xmlns:a16="http://schemas.microsoft.com/office/drawing/2014/main" id="{2A05585B-247B-4421-B3A6-0B304E6C5663}"/>
              </a:ext>
            </a:extLst>
          </p:cNvPr>
          <p:cNvGrpSpPr>
            <a:grpSpLocks/>
          </p:cNvGrpSpPr>
          <p:nvPr/>
        </p:nvGrpSpPr>
        <p:grpSpPr bwMode="auto">
          <a:xfrm>
            <a:off x="3216276" y="5661025"/>
            <a:ext cx="1223963" cy="1111535"/>
            <a:chOff x="1691680" y="5661248"/>
            <a:chExt cx="2016224" cy="1110540"/>
          </a:xfrm>
        </p:grpSpPr>
        <p:sp>
          <p:nvSpPr>
            <p:cNvPr id="66597" name="TextBox 56">
              <a:extLst>
                <a:ext uri="{FF2B5EF4-FFF2-40B4-BE49-F238E27FC236}">
                  <a16:creationId xmlns:a16="http://schemas.microsoft.com/office/drawing/2014/main" id="{4A5896A0-3E3C-42EA-A770-2098E3D4D898}"/>
                </a:ext>
              </a:extLst>
            </p:cNvPr>
            <p:cNvSpPr txBox="1">
              <a:spLocks noChangeArrowheads="1"/>
            </p:cNvSpPr>
            <p:nvPr/>
          </p:nvSpPr>
          <p:spPr bwMode="auto">
            <a:xfrm>
              <a:off x="1691680" y="5661248"/>
              <a:ext cx="2016224" cy="39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259</a:t>
              </a:r>
              <a:endParaRPr lang="en-GB" altLang="en-US" sz="2000"/>
            </a:p>
          </p:txBody>
        </p:sp>
        <p:sp>
          <p:nvSpPr>
            <p:cNvPr id="66598" name="TextBox 57">
              <a:extLst>
                <a:ext uri="{FF2B5EF4-FFF2-40B4-BE49-F238E27FC236}">
                  <a16:creationId xmlns:a16="http://schemas.microsoft.com/office/drawing/2014/main" id="{A63F7582-74BD-4A3C-B813-2D2231DF17C6}"/>
                </a:ext>
              </a:extLst>
            </p:cNvPr>
            <p:cNvSpPr txBox="1">
              <a:spLocks noChangeArrowheads="1"/>
            </p:cNvSpPr>
            <p:nvPr/>
          </p:nvSpPr>
          <p:spPr bwMode="auto">
            <a:xfrm>
              <a:off x="1691680" y="6372036"/>
              <a:ext cx="1440160" cy="39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245</a:t>
              </a:r>
              <a:endParaRPr lang="en-GB" altLang="en-US" sz="2000"/>
            </a:p>
          </p:txBody>
        </p:sp>
      </p:grpSp>
      <p:grpSp>
        <p:nvGrpSpPr>
          <p:cNvPr id="66586" name="Group 58">
            <a:extLst>
              <a:ext uri="{FF2B5EF4-FFF2-40B4-BE49-F238E27FC236}">
                <a16:creationId xmlns:a16="http://schemas.microsoft.com/office/drawing/2014/main" id="{B547466A-629F-4E18-A0CF-1EC23EB1767E}"/>
              </a:ext>
            </a:extLst>
          </p:cNvPr>
          <p:cNvGrpSpPr>
            <a:grpSpLocks/>
          </p:cNvGrpSpPr>
          <p:nvPr/>
        </p:nvGrpSpPr>
        <p:grpSpPr bwMode="auto">
          <a:xfrm>
            <a:off x="1919288" y="5661025"/>
            <a:ext cx="1439862" cy="1119188"/>
            <a:chOff x="395536" y="5661248"/>
            <a:chExt cx="1440160" cy="1120332"/>
          </a:xfrm>
        </p:grpSpPr>
        <p:sp>
          <p:nvSpPr>
            <p:cNvPr id="66595" name="TextBox 59">
              <a:extLst>
                <a:ext uri="{FF2B5EF4-FFF2-40B4-BE49-F238E27FC236}">
                  <a16:creationId xmlns:a16="http://schemas.microsoft.com/office/drawing/2014/main" id="{0B9D5FE9-CA74-41B4-9B12-2570EE146467}"/>
                </a:ext>
              </a:extLst>
            </p:cNvPr>
            <p:cNvSpPr txBox="1">
              <a:spLocks noChangeArrowheads="1"/>
            </p:cNvSpPr>
            <p:nvPr/>
          </p:nvSpPr>
          <p:spPr bwMode="auto">
            <a:xfrm>
              <a:off x="395536" y="5661248"/>
              <a:ext cx="1296144" cy="40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dirty="0"/>
                <a:t>ds = 252</a:t>
              </a:r>
              <a:endParaRPr lang="en-GB" altLang="en-US" sz="2000" dirty="0"/>
            </a:p>
          </p:txBody>
        </p:sp>
        <p:sp>
          <p:nvSpPr>
            <p:cNvPr id="66596" name="TextBox 60">
              <a:extLst>
                <a:ext uri="{FF2B5EF4-FFF2-40B4-BE49-F238E27FC236}">
                  <a16:creationId xmlns:a16="http://schemas.microsoft.com/office/drawing/2014/main" id="{1B8968CD-B6FD-4EF9-8019-4B2270D4E0DF}"/>
                </a:ext>
              </a:extLst>
            </p:cNvPr>
            <p:cNvSpPr txBox="1">
              <a:spLocks noChangeArrowheads="1"/>
            </p:cNvSpPr>
            <p:nvPr/>
          </p:nvSpPr>
          <p:spPr bwMode="auto">
            <a:xfrm>
              <a:off x="395536" y="6381328"/>
              <a:ext cx="1440160" cy="40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dirty="0"/>
                <a:t>ds = 238</a:t>
              </a:r>
              <a:endParaRPr lang="en-GB" altLang="en-US" sz="2000" dirty="0"/>
            </a:p>
          </p:txBody>
        </p:sp>
      </p:grpSp>
      <p:sp>
        <p:nvSpPr>
          <p:cNvPr id="66587" name="TextBox 61">
            <a:extLst>
              <a:ext uri="{FF2B5EF4-FFF2-40B4-BE49-F238E27FC236}">
                <a16:creationId xmlns:a16="http://schemas.microsoft.com/office/drawing/2014/main" id="{C6BC391D-1A01-4E03-AD6C-719B11C73F4F}"/>
              </a:ext>
            </a:extLst>
          </p:cNvPr>
          <p:cNvSpPr txBox="1">
            <a:spLocks noChangeArrowheads="1"/>
          </p:cNvSpPr>
          <p:nvPr/>
        </p:nvSpPr>
        <p:spPr bwMode="auto">
          <a:xfrm>
            <a:off x="6672264" y="5580063"/>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280</a:t>
            </a:r>
            <a:endParaRPr lang="en-GB" altLang="en-US" sz="2000"/>
          </a:p>
        </p:txBody>
      </p:sp>
      <p:sp>
        <p:nvSpPr>
          <p:cNvPr id="66588" name="TextBox 62">
            <a:extLst>
              <a:ext uri="{FF2B5EF4-FFF2-40B4-BE49-F238E27FC236}">
                <a16:creationId xmlns:a16="http://schemas.microsoft.com/office/drawing/2014/main" id="{383CDD91-822D-4381-9DDC-DBECC6215576}"/>
              </a:ext>
            </a:extLst>
          </p:cNvPr>
          <p:cNvSpPr txBox="1">
            <a:spLocks noChangeArrowheads="1"/>
          </p:cNvSpPr>
          <p:nvPr/>
        </p:nvSpPr>
        <p:spPr bwMode="auto">
          <a:xfrm>
            <a:off x="6672264" y="6381750"/>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266</a:t>
            </a:r>
            <a:endParaRPr lang="en-GB" altLang="en-US" sz="2000"/>
          </a:p>
        </p:txBody>
      </p:sp>
      <p:sp>
        <p:nvSpPr>
          <p:cNvPr id="66589" name="TextBox 63">
            <a:extLst>
              <a:ext uri="{FF2B5EF4-FFF2-40B4-BE49-F238E27FC236}">
                <a16:creationId xmlns:a16="http://schemas.microsoft.com/office/drawing/2014/main" id="{19049C8F-40F1-4F9C-AAB7-B83C6821E619}"/>
              </a:ext>
            </a:extLst>
          </p:cNvPr>
          <p:cNvSpPr txBox="1">
            <a:spLocks noChangeArrowheads="1"/>
          </p:cNvSpPr>
          <p:nvPr/>
        </p:nvSpPr>
        <p:spPr bwMode="auto">
          <a:xfrm>
            <a:off x="7751764" y="6381750"/>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273</a:t>
            </a:r>
            <a:endParaRPr lang="en-GB" altLang="en-US" sz="2000"/>
          </a:p>
        </p:txBody>
      </p:sp>
      <p:sp>
        <p:nvSpPr>
          <p:cNvPr id="66590" name="TextBox 64">
            <a:extLst>
              <a:ext uri="{FF2B5EF4-FFF2-40B4-BE49-F238E27FC236}">
                <a16:creationId xmlns:a16="http://schemas.microsoft.com/office/drawing/2014/main" id="{A75F4BF7-C1D2-4B6C-BECF-A804D1DA5D26}"/>
              </a:ext>
            </a:extLst>
          </p:cNvPr>
          <p:cNvSpPr txBox="1">
            <a:spLocks noChangeArrowheads="1"/>
          </p:cNvSpPr>
          <p:nvPr/>
        </p:nvSpPr>
        <p:spPr bwMode="auto">
          <a:xfrm>
            <a:off x="9048751" y="6381750"/>
            <a:ext cx="2016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da-DK" altLang="en-US" sz="2000"/>
              <a:t>280</a:t>
            </a:r>
            <a:endParaRPr lang="en-GB" altLang="en-US" sz="2000"/>
          </a:p>
        </p:txBody>
      </p:sp>
      <p:sp>
        <p:nvSpPr>
          <p:cNvPr id="66" name="Down Arrow 65">
            <a:extLst>
              <a:ext uri="{FF2B5EF4-FFF2-40B4-BE49-F238E27FC236}">
                <a16:creationId xmlns:a16="http://schemas.microsoft.com/office/drawing/2014/main" id="{C4D0178C-DB40-44C7-8ECF-5BCB2C7B0752}"/>
              </a:ext>
            </a:extLst>
          </p:cNvPr>
          <p:cNvSpPr/>
          <p:nvPr/>
        </p:nvSpPr>
        <p:spPr>
          <a:xfrm>
            <a:off x="9625013" y="6165850"/>
            <a:ext cx="215900" cy="692150"/>
          </a:xfrm>
          <a:prstGeom prst="downArrow">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6592" name="TextBox 66">
            <a:extLst>
              <a:ext uri="{FF2B5EF4-FFF2-40B4-BE49-F238E27FC236}">
                <a16:creationId xmlns:a16="http://schemas.microsoft.com/office/drawing/2014/main" id="{A1428417-7536-42F6-B8D8-DD9D7B587459}"/>
              </a:ext>
            </a:extLst>
          </p:cNvPr>
          <p:cNvSpPr txBox="1">
            <a:spLocks noChangeArrowheads="1"/>
          </p:cNvSpPr>
          <p:nvPr/>
        </p:nvSpPr>
        <p:spPr bwMode="auto">
          <a:xfrm>
            <a:off x="1524000" y="2039939"/>
            <a:ext cx="6477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120000"/>
              </a:lnSpc>
              <a:spcBef>
                <a:spcPct val="0"/>
              </a:spcBef>
              <a:buFontTx/>
              <a:buNone/>
            </a:pPr>
            <a:r>
              <a:rPr lang="da-DK" altLang="en-US" sz="2000"/>
              <a:t>1</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2</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3</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4</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5</a:t>
            </a:r>
          </a:p>
          <a:p>
            <a:pPr eaLnBrk="1" hangingPunct="1">
              <a:lnSpc>
                <a:spcPct val="120000"/>
              </a:lnSpc>
              <a:spcBef>
                <a:spcPct val="0"/>
              </a:spcBef>
              <a:buFontTx/>
              <a:buNone/>
            </a:pPr>
            <a:endParaRPr lang="da-DK" altLang="en-US" sz="2000"/>
          </a:p>
          <a:p>
            <a:pPr eaLnBrk="1" hangingPunct="1">
              <a:lnSpc>
                <a:spcPct val="120000"/>
              </a:lnSpc>
              <a:spcBef>
                <a:spcPct val="0"/>
              </a:spcBef>
              <a:buFontTx/>
              <a:buNone/>
            </a:pPr>
            <a:r>
              <a:rPr lang="da-DK" altLang="en-US" sz="2000"/>
              <a:t>6</a:t>
            </a:r>
            <a:endParaRPr lang="en-GB" altLang="en-US" sz="2000"/>
          </a:p>
        </p:txBody>
      </p:sp>
      <p:sp>
        <p:nvSpPr>
          <p:cNvPr id="67" name="Rektangel 66">
            <a:extLst>
              <a:ext uri="{FF2B5EF4-FFF2-40B4-BE49-F238E27FC236}">
                <a16:creationId xmlns:a16="http://schemas.microsoft.com/office/drawing/2014/main" id="{E3043408-91DE-4C36-AADA-3556C8CF7716}"/>
              </a:ext>
            </a:extLst>
          </p:cNvPr>
          <p:cNvSpPr/>
          <p:nvPr/>
        </p:nvSpPr>
        <p:spPr>
          <a:xfrm>
            <a:off x="8770938" y="5100639"/>
            <a:ext cx="2270173" cy="646331"/>
          </a:xfrm>
          <a:prstGeom prst="rect">
            <a:avLst/>
          </a:prstGeom>
        </p:spPr>
        <p:txBody>
          <a:bodyPr wrap="none">
            <a:spAutoFit/>
          </a:bodyPr>
          <a:lstStyle/>
          <a:p>
            <a:pPr>
              <a:defRPr/>
            </a:pPr>
            <a:r>
              <a:rPr lang="en-US" b="1" kern="0" dirty="0">
                <a:solidFill>
                  <a:srgbClr val="C00000"/>
                </a:solidFill>
                <a:latin typeface="Calibri" pitchFamily="34" charset="0"/>
                <a:cs typeface="Calibri" pitchFamily="34" charset="0"/>
              </a:rPr>
              <a:t>Kvien </a:t>
            </a:r>
            <a:r>
              <a:rPr lang="en-US" b="1" kern="0" dirty="0" err="1">
                <a:solidFill>
                  <a:srgbClr val="C00000"/>
                </a:solidFill>
                <a:latin typeface="Calibri" pitchFamily="34" charset="0"/>
                <a:cs typeface="Calibri" pitchFamily="34" charset="0"/>
              </a:rPr>
              <a:t>sælges</a:t>
            </a:r>
            <a:r>
              <a:rPr lang="en-US" b="1" kern="0" dirty="0">
                <a:solidFill>
                  <a:srgbClr val="C00000"/>
                </a:solidFill>
                <a:latin typeface="Calibri" pitchFamily="34" charset="0"/>
                <a:cs typeface="Calibri" pitchFamily="34" charset="0"/>
              </a:rPr>
              <a:t>,</a:t>
            </a:r>
          </a:p>
          <a:p>
            <a:pPr>
              <a:defRPr/>
            </a:pPr>
            <a:r>
              <a:rPr lang="en-US" b="1" kern="0" dirty="0" err="1">
                <a:solidFill>
                  <a:srgbClr val="C00000"/>
                </a:solidFill>
                <a:latin typeface="Calibri" pitchFamily="34" charset="0"/>
                <a:cs typeface="Calibri" pitchFamily="34" charset="0"/>
              </a:rPr>
              <a:t>hvis</a:t>
            </a:r>
            <a:r>
              <a:rPr lang="en-US" b="1" kern="0" dirty="0">
                <a:solidFill>
                  <a:srgbClr val="C00000"/>
                </a:solidFill>
                <a:latin typeface="Calibri" pitchFamily="34" charset="0"/>
                <a:cs typeface="Calibri" pitchFamily="34" charset="0"/>
              </a:rPr>
              <a:t> den er i </a:t>
            </a:r>
            <a:r>
              <a:rPr lang="en-US" b="1" kern="0" dirty="0" err="1">
                <a:solidFill>
                  <a:srgbClr val="C00000"/>
                </a:solidFill>
                <a:latin typeface="Calibri" pitchFamily="34" charset="0"/>
                <a:cs typeface="Calibri" pitchFamily="34" charset="0"/>
              </a:rPr>
              <a:t>overskud</a:t>
            </a:r>
            <a:endParaRPr lang="en-US" b="1" dirty="0">
              <a:solidFill>
                <a:srgbClr val="C00000"/>
              </a:solidFill>
            </a:endParaRPr>
          </a:p>
        </p:txBody>
      </p:sp>
      <p:sp>
        <p:nvSpPr>
          <p:cNvPr id="68" name="Title 2">
            <a:extLst>
              <a:ext uri="{FF2B5EF4-FFF2-40B4-BE49-F238E27FC236}">
                <a16:creationId xmlns:a16="http://schemas.microsoft.com/office/drawing/2014/main" id="{83FBD3A3-48C2-48C4-B2E8-33C18A0F2EF0}"/>
              </a:ext>
            </a:extLst>
          </p:cNvPr>
          <p:cNvSpPr>
            <a:spLocks noGrp="1"/>
          </p:cNvSpPr>
          <p:nvPr>
            <p:ph type="title" idx="4294967295"/>
          </p:nvPr>
        </p:nvSpPr>
        <p:spPr>
          <a:xfrm>
            <a:off x="496392" y="402430"/>
            <a:ext cx="11522075" cy="1011238"/>
          </a:xfrm>
        </p:spPr>
        <p:txBody>
          <a:bodyPr/>
          <a:lstStyle/>
          <a:p>
            <a:r>
              <a:rPr lang="da-DK" dirty="0"/>
              <a:t>Udsætning i </a:t>
            </a:r>
            <a:r>
              <a:rPr lang="da-DK" dirty="0" err="1"/>
              <a:t>SimHerd</a:t>
            </a:r>
            <a:endParaRPr lang="da-DK" dirty="0"/>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B02C75-58C0-7709-DF2D-EB97D548F03A}"/>
              </a:ext>
            </a:extLst>
          </p:cNvPr>
          <p:cNvSpPr>
            <a:spLocks noGrp="1"/>
          </p:cNvSpPr>
          <p:nvPr>
            <p:ph type="title"/>
          </p:nvPr>
        </p:nvSpPr>
        <p:spPr/>
        <p:txBody>
          <a:bodyPr/>
          <a:lstStyle/>
          <a:p>
            <a:r>
              <a:rPr lang="da-DK" dirty="0"/>
              <a:t>Udsætning i </a:t>
            </a:r>
            <a:r>
              <a:rPr lang="da-DK" dirty="0" err="1"/>
              <a:t>SimHerd</a:t>
            </a:r>
            <a:endParaRPr lang="da-DK" dirty="0"/>
          </a:p>
        </p:txBody>
      </p:sp>
      <p:sp>
        <p:nvSpPr>
          <p:cNvPr id="3" name="Pladsholder til tekst 2">
            <a:extLst>
              <a:ext uri="{FF2B5EF4-FFF2-40B4-BE49-F238E27FC236}">
                <a16:creationId xmlns:a16="http://schemas.microsoft.com/office/drawing/2014/main" id="{AE88493A-25BE-8902-F708-F4BADEE3CE93}"/>
              </a:ext>
            </a:extLst>
          </p:cNvPr>
          <p:cNvSpPr>
            <a:spLocks noGrp="1"/>
          </p:cNvSpPr>
          <p:nvPr>
            <p:ph type="body" sz="quarter" idx="10"/>
          </p:nvPr>
        </p:nvSpPr>
        <p:spPr>
          <a:xfrm>
            <a:off x="838200" y="1582189"/>
            <a:ext cx="10515600" cy="4083250"/>
          </a:xfrm>
        </p:spPr>
        <p:txBody>
          <a:bodyPr/>
          <a:lstStyle/>
          <a:p>
            <a:pPr marL="0" indent="0">
              <a:buNone/>
            </a:pPr>
            <a:r>
              <a:rPr lang="da-DK" dirty="0">
                <a:solidFill>
                  <a:schemeClr val="accent1"/>
                </a:solidFill>
              </a:rPr>
              <a:t>Ufrivillig udsætning (sygdom og død)</a:t>
            </a:r>
          </a:p>
          <a:p>
            <a:pPr marL="0" indent="0">
              <a:buNone/>
            </a:pPr>
            <a:r>
              <a:rPr lang="da-DK" dirty="0">
                <a:solidFill>
                  <a:schemeClr val="accent1"/>
                </a:solidFill>
              </a:rPr>
              <a:t>Frivillig udsætning</a:t>
            </a:r>
          </a:p>
        </p:txBody>
      </p:sp>
      <p:pic>
        <p:nvPicPr>
          <p:cNvPr id="4" name="Billede 3">
            <a:extLst>
              <a:ext uri="{FF2B5EF4-FFF2-40B4-BE49-F238E27FC236}">
                <a16:creationId xmlns:a16="http://schemas.microsoft.com/office/drawing/2014/main" id="{4D325012-1F36-98D1-E8D1-B5B60022D9E8}"/>
              </a:ext>
            </a:extLst>
          </p:cNvPr>
          <p:cNvPicPr>
            <a:picLocks noChangeAspect="1"/>
          </p:cNvPicPr>
          <p:nvPr/>
        </p:nvPicPr>
        <p:blipFill>
          <a:blip r:embed="rId3"/>
          <a:srcRect t="15753"/>
          <a:stretch/>
        </p:blipFill>
        <p:spPr>
          <a:xfrm>
            <a:off x="3619531" y="2102183"/>
            <a:ext cx="7823403" cy="4083250"/>
          </a:xfrm>
          <a:prstGeom prst="rect">
            <a:avLst/>
          </a:prstGeom>
          <a:ln>
            <a:noFill/>
          </a:ln>
        </p:spPr>
      </p:pic>
      <p:sp>
        <p:nvSpPr>
          <p:cNvPr id="5" name="Rektangel 4">
            <a:extLst>
              <a:ext uri="{FF2B5EF4-FFF2-40B4-BE49-F238E27FC236}">
                <a16:creationId xmlns:a16="http://schemas.microsoft.com/office/drawing/2014/main" id="{96A63C1A-5472-CE7E-9934-528C6BADABEA}"/>
              </a:ext>
            </a:extLst>
          </p:cNvPr>
          <p:cNvSpPr/>
          <p:nvPr/>
        </p:nvSpPr>
        <p:spPr>
          <a:xfrm>
            <a:off x="6717025" y="1584356"/>
            <a:ext cx="4725909" cy="1403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sz="1400" err="1">
              <a:latin typeface="Arial" charset="0"/>
              <a:ea typeface="Arial" charset="0"/>
              <a:cs typeface="Arial" charset="0"/>
            </a:endParaRPr>
          </a:p>
        </p:txBody>
      </p:sp>
      <p:sp>
        <p:nvSpPr>
          <p:cNvPr id="6" name="Rektangel 5">
            <a:extLst>
              <a:ext uri="{FF2B5EF4-FFF2-40B4-BE49-F238E27FC236}">
                <a16:creationId xmlns:a16="http://schemas.microsoft.com/office/drawing/2014/main" id="{48DB1BF0-6785-8F69-BC73-314AB25F8059}"/>
              </a:ext>
            </a:extLst>
          </p:cNvPr>
          <p:cNvSpPr/>
          <p:nvPr/>
        </p:nvSpPr>
        <p:spPr>
          <a:xfrm>
            <a:off x="3642618" y="5273644"/>
            <a:ext cx="7329534" cy="916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K" sz="1400" err="1">
              <a:latin typeface="Arial" charset="0"/>
              <a:ea typeface="Arial" charset="0"/>
              <a:cs typeface="Arial" charset="0"/>
            </a:endParaRPr>
          </a:p>
        </p:txBody>
      </p:sp>
      <p:grpSp>
        <p:nvGrpSpPr>
          <p:cNvPr id="11" name="Gruppe 10">
            <a:extLst>
              <a:ext uri="{FF2B5EF4-FFF2-40B4-BE49-F238E27FC236}">
                <a16:creationId xmlns:a16="http://schemas.microsoft.com/office/drawing/2014/main" id="{FB61DC2D-BAAA-1160-2E93-897CD277C006}"/>
              </a:ext>
            </a:extLst>
          </p:cNvPr>
          <p:cNvGrpSpPr/>
          <p:nvPr/>
        </p:nvGrpSpPr>
        <p:grpSpPr>
          <a:xfrm>
            <a:off x="4554391" y="3928364"/>
            <a:ext cx="927844" cy="684833"/>
            <a:chOff x="4554391" y="3721535"/>
            <a:chExt cx="927844" cy="684833"/>
          </a:xfrm>
        </p:grpSpPr>
        <p:pic>
          <p:nvPicPr>
            <p:cNvPr id="12" name="Picture 2">
              <a:extLst>
                <a:ext uri="{FF2B5EF4-FFF2-40B4-BE49-F238E27FC236}">
                  <a16:creationId xmlns:a16="http://schemas.microsoft.com/office/drawing/2014/main" id="{A539F7AE-FE38-2234-0920-7EBE3E06EE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4391" y="3940629"/>
              <a:ext cx="927844" cy="465739"/>
            </a:xfrm>
            <a:prstGeom prst="rect">
              <a:avLst/>
            </a:prstGeom>
            <a:noFill/>
            <a:extLst>
              <a:ext uri="{909E8E84-426E-40DD-AFC4-6F175D3DCCD1}">
                <a14:hiddenFill xmlns:a14="http://schemas.microsoft.com/office/drawing/2010/main">
                  <a:solidFill>
                    <a:srgbClr val="FFFFFF"/>
                  </a:solidFill>
                </a14:hiddenFill>
              </a:ext>
            </a:extLst>
          </p:spPr>
        </p:pic>
        <p:sp>
          <p:nvSpPr>
            <p:cNvPr id="13" name="Tekstfelt 12">
              <a:extLst>
                <a:ext uri="{FF2B5EF4-FFF2-40B4-BE49-F238E27FC236}">
                  <a16:creationId xmlns:a16="http://schemas.microsoft.com/office/drawing/2014/main" id="{C609F0B0-991F-42DC-7F72-41777076E20C}"/>
                </a:ext>
              </a:extLst>
            </p:cNvPr>
            <p:cNvSpPr txBox="1"/>
            <p:nvPr/>
          </p:nvSpPr>
          <p:spPr>
            <a:xfrm>
              <a:off x="4625404" y="3721535"/>
              <a:ext cx="653143" cy="215444"/>
            </a:xfrm>
            <a:prstGeom prst="rect">
              <a:avLst/>
            </a:prstGeom>
            <a:noFill/>
          </p:spPr>
          <p:txBody>
            <a:bodyPr wrap="square" lIns="0" tIns="0" rIns="0" bIns="0" rtlCol="0">
              <a:spAutoFit/>
            </a:bodyPr>
            <a:lstStyle/>
            <a:p>
              <a:pPr algn="ctr"/>
              <a:r>
                <a:rPr lang="en-GB" sz="1400">
                  <a:latin typeface="Arial" charset="0"/>
                  <a:ea typeface="Arial" charset="0"/>
                  <a:cs typeface="Arial" charset="0"/>
                </a:rPr>
                <a:t>INS</a:t>
              </a:r>
            </a:p>
          </p:txBody>
        </p:sp>
      </p:grpSp>
      <p:grpSp>
        <p:nvGrpSpPr>
          <p:cNvPr id="14" name="Gruppe 13">
            <a:extLst>
              <a:ext uri="{FF2B5EF4-FFF2-40B4-BE49-F238E27FC236}">
                <a16:creationId xmlns:a16="http://schemas.microsoft.com/office/drawing/2014/main" id="{AC86FF54-1B51-CE6E-8C2D-65052CDB0035}"/>
              </a:ext>
            </a:extLst>
          </p:cNvPr>
          <p:cNvGrpSpPr/>
          <p:nvPr/>
        </p:nvGrpSpPr>
        <p:grpSpPr>
          <a:xfrm>
            <a:off x="5553248" y="3928364"/>
            <a:ext cx="927844" cy="684833"/>
            <a:chOff x="4554391" y="3721535"/>
            <a:chExt cx="927844" cy="684833"/>
          </a:xfrm>
        </p:grpSpPr>
        <p:pic>
          <p:nvPicPr>
            <p:cNvPr id="15" name="Picture 2">
              <a:extLst>
                <a:ext uri="{FF2B5EF4-FFF2-40B4-BE49-F238E27FC236}">
                  <a16:creationId xmlns:a16="http://schemas.microsoft.com/office/drawing/2014/main" id="{B589C886-C6A2-FE57-5CAA-4F65C74F45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4391" y="3940629"/>
              <a:ext cx="927844" cy="465739"/>
            </a:xfrm>
            <a:prstGeom prst="rect">
              <a:avLst/>
            </a:prstGeom>
            <a:noFill/>
            <a:extLst>
              <a:ext uri="{909E8E84-426E-40DD-AFC4-6F175D3DCCD1}">
                <a14:hiddenFill xmlns:a14="http://schemas.microsoft.com/office/drawing/2010/main">
                  <a:solidFill>
                    <a:srgbClr val="FFFFFF"/>
                  </a:solidFill>
                </a14:hiddenFill>
              </a:ext>
            </a:extLst>
          </p:spPr>
        </p:pic>
        <p:sp>
          <p:nvSpPr>
            <p:cNvPr id="16" name="Tekstfelt 15">
              <a:extLst>
                <a:ext uri="{FF2B5EF4-FFF2-40B4-BE49-F238E27FC236}">
                  <a16:creationId xmlns:a16="http://schemas.microsoft.com/office/drawing/2014/main" id="{3572BA2D-9FC8-84C6-07D7-3A64186ED43F}"/>
                </a:ext>
              </a:extLst>
            </p:cNvPr>
            <p:cNvSpPr txBox="1"/>
            <p:nvPr/>
          </p:nvSpPr>
          <p:spPr>
            <a:xfrm>
              <a:off x="4625404" y="3721535"/>
              <a:ext cx="653143" cy="215444"/>
            </a:xfrm>
            <a:prstGeom prst="rect">
              <a:avLst/>
            </a:prstGeom>
            <a:noFill/>
          </p:spPr>
          <p:txBody>
            <a:bodyPr wrap="square" lIns="0" tIns="0" rIns="0" bIns="0" rtlCol="0">
              <a:spAutoFit/>
            </a:bodyPr>
            <a:lstStyle/>
            <a:p>
              <a:pPr algn="ctr"/>
              <a:r>
                <a:rPr lang="en-GB" sz="1400">
                  <a:latin typeface="Arial" charset="0"/>
                  <a:ea typeface="Arial" charset="0"/>
                  <a:cs typeface="Arial" charset="0"/>
                </a:rPr>
                <a:t>INS</a:t>
              </a:r>
            </a:p>
          </p:txBody>
        </p:sp>
      </p:grpSp>
      <p:sp>
        <p:nvSpPr>
          <p:cNvPr id="17" name="Billedforklaring: bøjet streg 16">
            <a:extLst>
              <a:ext uri="{FF2B5EF4-FFF2-40B4-BE49-F238E27FC236}">
                <a16:creationId xmlns:a16="http://schemas.microsoft.com/office/drawing/2014/main" id="{10BDD557-83C6-31CF-8CF8-2AAFC7C2879B}"/>
              </a:ext>
            </a:extLst>
          </p:cNvPr>
          <p:cNvSpPr/>
          <p:nvPr/>
        </p:nvSpPr>
        <p:spPr>
          <a:xfrm>
            <a:off x="2168434" y="5485672"/>
            <a:ext cx="8288802" cy="1111256"/>
          </a:xfrm>
          <a:prstGeom prst="borderCallout2">
            <a:avLst>
              <a:gd name="adj1" fmla="val -7889"/>
              <a:gd name="adj2" fmla="val 49495"/>
              <a:gd name="adj3" fmla="val -22278"/>
              <a:gd name="adj4" fmla="val 53548"/>
              <a:gd name="adj5" fmla="val -32396"/>
              <a:gd name="adj6" fmla="val 54532"/>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da-DK" sz="1600" dirty="0">
                <a:solidFill>
                  <a:schemeClr val="accent1"/>
                </a:solidFill>
              </a:rPr>
              <a:t>Når koen passerer grænsen for ”stop inseminering” og ikke er drægtig, vil den sættes på udsætterlisten.</a:t>
            </a:r>
          </a:p>
          <a:p>
            <a:pPr algn="ctr"/>
            <a:r>
              <a:rPr lang="da-DK" sz="1600" dirty="0">
                <a:solidFill>
                  <a:schemeClr val="accent1"/>
                </a:solidFill>
              </a:rPr>
              <a:t>Den lavest ydende ko på udsætterlisten vil blive sat ud når den næste kvie kælver ind.</a:t>
            </a:r>
          </a:p>
        </p:txBody>
      </p:sp>
      <p:sp>
        <p:nvSpPr>
          <p:cNvPr id="18" name="Rektangel: afrundede hjørner 17">
            <a:extLst>
              <a:ext uri="{FF2B5EF4-FFF2-40B4-BE49-F238E27FC236}">
                <a16:creationId xmlns:a16="http://schemas.microsoft.com/office/drawing/2014/main" id="{8FE0588A-6911-FC11-234B-BEC3291F51CA}"/>
              </a:ext>
            </a:extLst>
          </p:cNvPr>
          <p:cNvSpPr/>
          <p:nvPr/>
        </p:nvSpPr>
        <p:spPr>
          <a:xfrm>
            <a:off x="7589520" y="775303"/>
            <a:ext cx="4371449" cy="1692347"/>
          </a:xfrm>
          <a:prstGeom prst="round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r>
              <a:rPr lang="da-DK" b="1" dirty="0">
                <a:solidFill>
                  <a:schemeClr val="accent1"/>
                </a:solidFill>
              </a:rPr>
              <a:t>For få kælvekvier…?</a:t>
            </a:r>
          </a:p>
          <a:p>
            <a:pPr marL="285750" indent="-285750">
              <a:buFont typeface="Arial" panose="020B0604020202020204" pitchFamily="34" charset="0"/>
              <a:buChar char="•"/>
            </a:pPr>
            <a:r>
              <a:rPr lang="da-DK" sz="1600" dirty="0">
                <a:solidFill>
                  <a:schemeClr val="accent1"/>
                </a:solidFill>
              </a:rPr>
              <a:t>Lavtydende køer holdes længere i besætningen</a:t>
            </a:r>
          </a:p>
          <a:p>
            <a:pPr marL="285750" indent="-285750">
              <a:buFont typeface="Arial" panose="020B0604020202020204" pitchFamily="34" charset="0"/>
              <a:buChar char="•"/>
            </a:pPr>
            <a:r>
              <a:rPr lang="da-DK" sz="1600" dirty="0">
                <a:solidFill>
                  <a:schemeClr val="accent1"/>
                </a:solidFill>
              </a:rPr>
              <a:t>Gennemsnitsdage efter kælvning øges </a:t>
            </a:r>
            <a:r>
              <a:rPr lang="da-DK" sz="1600" dirty="0">
                <a:solidFill>
                  <a:schemeClr val="accent1"/>
                </a:solidFill>
                <a:ea typeface="Open Sans" panose="020B0606030504020204" pitchFamily="34" charset="0"/>
                <a:cs typeface="Arial" panose="020B0604020202020204" pitchFamily="34" charset="0"/>
              </a:rPr>
              <a:t>→ ydelsen pr. årsko mindskes</a:t>
            </a:r>
            <a:endParaRPr lang="da-DK" sz="1600" dirty="0">
              <a:solidFill>
                <a:schemeClr val="accent1"/>
              </a:solidFill>
            </a:endParaRPr>
          </a:p>
        </p:txBody>
      </p:sp>
      <p:sp>
        <p:nvSpPr>
          <p:cNvPr id="19" name="Rektangel 18">
            <a:extLst>
              <a:ext uri="{FF2B5EF4-FFF2-40B4-BE49-F238E27FC236}">
                <a16:creationId xmlns:a16="http://schemas.microsoft.com/office/drawing/2014/main" id="{C5F042F0-05BD-037E-4373-4641D9C1814F}"/>
              </a:ext>
            </a:extLst>
          </p:cNvPr>
          <p:cNvSpPr/>
          <p:nvPr/>
        </p:nvSpPr>
        <p:spPr>
          <a:xfrm>
            <a:off x="8274996" y="2987644"/>
            <a:ext cx="1147864" cy="2340555"/>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a-DK" dirty="0"/>
          </a:p>
        </p:txBody>
      </p:sp>
      <p:cxnSp>
        <p:nvCxnSpPr>
          <p:cNvPr id="21" name="Lige forbindelse 20">
            <a:extLst>
              <a:ext uri="{FF2B5EF4-FFF2-40B4-BE49-F238E27FC236}">
                <a16:creationId xmlns:a16="http://schemas.microsoft.com/office/drawing/2014/main" id="{12E01E9B-E76B-B676-2A06-F91CFBC5500F}"/>
              </a:ext>
            </a:extLst>
          </p:cNvPr>
          <p:cNvCxnSpPr/>
          <p:nvPr/>
        </p:nvCxnSpPr>
        <p:spPr>
          <a:xfrm>
            <a:off x="7970196" y="3787302"/>
            <a:ext cx="1329447" cy="603115"/>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7821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CC3CD-7C3E-4A90-8617-05E4EC55087F}"/>
              </a:ext>
            </a:extLst>
          </p:cNvPr>
          <p:cNvSpPr>
            <a:spLocks noGrp="1"/>
          </p:cNvSpPr>
          <p:nvPr>
            <p:ph type="title"/>
          </p:nvPr>
        </p:nvSpPr>
        <p:spPr/>
        <p:txBody>
          <a:bodyPr/>
          <a:lstStyle/>
          <a:p>
            <a:r>
              <a:rPr lang="da-DK" dirty="0"/>
              <a:t>Opsummering</a:t>
            </a:r>
            <a:endParaRPr lang="da-DK" b="1" dirty="0"/>
          </a:p>
        </p:txBody>
      </p:sp>
      <p:sp>
        <p:nvSpPr>
          <p:cNvPr id="4" name="Content Placeholder 3">
            <a:extLst>
              <a:ext uri="{FF2B5EF4-FFF2-40B4-BE49-F238E27FC236}">
                <a16:creationId xmlns:a16="http://schemas.microsoft.com/office/drawing/2014/main" id="{9067913F-524F-F4A6-F226-CBAA449E384F}"/>
              </a:ext>
            </a:extLst>
          </p:cNvPr>
          <p:cNvSpPr>
            <a:spLocks noGrp="1"/>
          </p:cNvSpPr>
          <p:nvPr>
            <p:ph type="body" sz="quarter" idx="10"/>
          </p:nvPr>
        </p:nvSpPr>
        <p:spPr/>
        <p:txBody>
          <a:bodyPr/>
          <a:lstStyle/>
          <a:p>
            <a:pPr marL="0" indent="0">
              <a:buNone/>
            </a:pPr>
            <a:r>
              <a:rPr lang="da-DK" b="1" dirty="0" err="1"/>
              <a:t>SimHerd</a:t>
            </a:r>
            <a:r>
              <a:rPr lang="da-DK" b="1" dirty="0"/>
              <a:t> er:</a:t>
            </a:r>
          </a:p>
          <a:p>
            <a:endParaRPr lang="da-DK" b="1" dirty="0"/>
          </a:p>
          <a:p>
            <a:pPr marL="0" indent="0">
              <a:buNone/>
            </a:pPr>
            <a:r>
              <a:rPr lang="da-DK" b="1" dirty="0"/>
              <a:t>	</a:t>
            </a:r>
            <a:r>
              <a:rPr lang="da-DK" dirty="0"/>
              <a:t>Dynamisk</a:t>
            </a:r>
            <a:br>
              <a:rPr lang="da-DK" dirty="0"/>
            </a:br>
            <a:r>
              <a:rPr lang="da-DK" dirty="0"/>
              <a:t>	</a:t>
            </a:r>
            <a:r>
              <a:rPr lang="da-DK" sz="1800" dirty="0"/>
              <a:t>- Ugentlige steps</a:t>
            </a:r>
            <a:endParaRPr lang="da-DK" dirty="0"/>
          </a:p>
          <a:p>
            <a:pPr marL="0" indent="0">
              <a:buNone/>
            </a:pPr>
            <a:endParaRPr lang="da-DK" dirty="0"/>
          </a:p>
          <a:p>
            <a:pPr marL="0" indent="0">
              <a:buNone/>
            </a:pPr>
            <a:r>
              <a:rPr lang="da-DK" dirty="0"/>
              <a:t>	Stokastisk</a:t>
            </a:r>
          </a:p>
          <a:p>
            <a:pPr marL="0" indent="0">
              <a:buNone/>
            </a:pPr>
            <a:r>
              <a:rPr lang="da-DK" dirty="0"/>
              <a:t>	</a:t>
            </a:r>
            <a:r>
              <a:rPr lang="da-DK" sz="1800" dirty="0"/>
              <a:t>- Tilfældige hændelser</a:t>
            </a:r>
            <a:endParaRPr lang="da-DK" dirty="0"/>
          </a:p>
          <a:p>
            <a:pPr marL="0" indent="0">
              <a:buNone/>
            </a:pPr>
            <a:endParaRPr lang="da-DK" dirty="0"/>
          </a:p>
          <a:p>
            <a:pPr marL="0" indent="0">
              <a:buNone/>
            </a:pPr>
            <a:r>
              <a:rPr lang="da-DK" dirty="0"/>
              <a:t>	Mekanistisk</a:t>
            </a:r>
          </a:p>
          <a:p>
            <a:pPr marL="0" indent="0">
              <a:buNone/>
            </a:pPr>
            <a:r>
              <a:rPr lang="da-DK" sz="1800" dirty="0"/>
              <a:t>	- Alle køer og kalve</a:t>
            </a:r>
          </a:p>
          <a:p>
            <a:endParaRPr lang="da-DK" dirty="0"/>
          </a:p>
        </p:txBody>
      </p:sp>
      <p:pic>
        <p:nvPicPr>
          <p:cNvPr id="65" name="Picture 64">
            <a:extLst>
              <a:ext uri="{FF2B5EF4-FFF2-40B4-BE49-F238E27FC236}">
                <a16:creationId xmlns:a16="http://schemas.microsoft.com/office/drawing/2014/main" id="{884F4D87-3955-48AC-8DA8-3DDBCEB850FE}"/>
              </a:ext>
            </a:extLst>
          </p:cNvPr>
          <p:cNvPicPr>
            <a:picLocks noChangeAspect="1"/>
          </p:cNvPicPr>
          <p:nvPr/>
        </p:nvPicPr>
        <p:blipFill>
          <a:blip r:embed="rId3"/>
          <a:stretch>
            <a:fillRect/>
          </a:stretch>
        </p:blipFill>
        <p:spPr>
          <a:xfrm>
            <a:off x="4861955" y="1690688"/>
            <a:ext cx="6971239" cy="4268366"/>
          </a:xfrm>
          <a:prstGeom prst="rect">
            <a:avLst/>
          </a:prstGeom>
        </p:spPr>
      </p:pic>
    </p:spTree>
    <p:extLst>
      <p:ext uri="{BB962C8B-B14F-4D97-AF65-F5344CB8AC3E}">
        <p14:creationId xmlns:p14="http://schemas.microsoft.com/office/powerpoint/2010/main" val="19991492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883EB-F609-812A-6D6A-958C3DC7320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0179573-0F8F-E5F3-7EDA-816FAD96FF85}"/>
              </a:ext>
            </a:extLst>
          </p:cNvPr>
          <p:cNvSpPr>
            <a:spLocks noGrp="1"/>
          </p:cNvSpPr>
          <p:nvPr>
            <p:ph type="title"/>
          </p:nvPr>
        </p:nvSpPr>
        <p:spPr/>
        <p:txBody>
          <a:bodyPr/>
          <a:lstStyle/>
          <a:p>
            <a:r>
              <a:rPr lang="da-DK" dirty="0"/>
              <a:t>Udfaldet = Dækningsbidrag</a:t>
            </a:r>
          </a:p>
        </p:txBody>
      </p:sp>
      <p:sp>
        <p:nvSpPr>
          <p:cNvPr id="3" name="Pladsholder til tekst 2">
            <a:extLst>
              <a:ext uri="{FF2B5EF4-FFF2-40B4-BE49-F238E27FC236}">
                <a16:creationId xmlns:a16="http://schemas.microsoft.com/office/drawing/2014/main" id="{204C0F4B-BCEE-A323-67AB-43A6DADC3C16}"/>
              </a:ext>
            </a:extLst>
          </p:cNvPr>
          <p:cNvSpPr>
            <a:spLocks noGrp="1"/>
          </p:cNvSpPr>
          <p:nvPr>
            <p:ph type="body" sz="quarter" idx="10"/>
          </p:nvPr>
        </p:nvSpPr>
        <p:spPr/>
        <p:txBody>
          <a:bodyPr/>
          <a:lstStyle/>
          <a:p>
            <a:endParaRPr lang="da-DK"/>
          </a:p>
        </p:txBody>
      </p:sp>
      <p:sp>
        <p:nvSpPr>
          <p:cNvPr id="13" name="Rektangel: afrundede hjørner 12">
            <a:extLst>
              <a:ext uri="{FF2B5EF4-FFF2-40B4-BE49-F238E27FC236}">
                <a16:creationId xmlns:a16="http://schemas.microsoft.com/office/drawing/2014/main" id="{CFD72FA8-E22B-BB87-DFA6-95DE42641CE8}"/>
              </a:ext>
            </a:extLst>
          </p:cNvPr>
          <p:cNvSpPr/>
          <p:nvPr/>
        </p:nvSpPr>
        <p:spPr>
          <a:xfrm>
            <a:off x="403047" y="2707088"/>
            <a:ext cx="3338774" cy="2780381"/>
          </a:xfrm>
          <a:prstGeom prst="roundRect">
            <a:avLst/>
          </a:prstGeom>
          <a:ln/>
        </p:spPr>
        <p:style>
          <a:lnRef idx="3">
            <a:schemeClr val="lt1"/>
          </a:lnRef>
          <a:fillRef idx="1">
            <a:schemeClr val="accent6"/>
          </a:fillRef>
          <a:effectRef idx="1">
            <a:schemeClr val="accent6"/>
          </a:effectRef>
          <a:fontRef idx="minor">
            <a:schemeClr val="lt1"/>
          </a:fontRef>
        </p:style>
        <p:txBody>
          <a:bodyPr rtlCol="0" anchor="t"/>
          <a:lstStyle/>
          <a:p>
            <a:r>
              <a:rPr lang="da-DK" sz="2000" b="1" dirty="0">
                <a:solidFill>
                  <a:schemeClr val="bg1"/>
                </a:solidFill>
              </a:rPr>
              <a:t>Indtægt</a:t>
            </a:r>
          </a:p>
          <a:p>
            <a:endParaRPr lang="da-DK" sz="1600" dirty="0">
              <a:solidFill>
                <a:schemeClr val="bg1"/>
              </a:solidFill>
            </a:endParaRPr>
          </a:p>
          <a:p>
            <a:pPr marL="285750" indent="-285750">
              <a:lnSpc>
                <a:spcPct val="150000"/>
              </a:lnSpc>
              <a:buFont typeface="Arial" panose="020B0604020202020204" pitchFamily="34" charset="0"/>
              <a:buChar char="•"/>
            </a:pPr>
            <a:r>
              <a:rPr lang="da-DK" sz="1600" dirty="0">
                <a:solidFill>
                  <a:schemeClr val="bg1"/>
                </a:solidFill>
              </a:rPr>
              <a:t>Mælk</a:t>
            </a:r>
          </a:p>
          <a:p>
            <a:pPr marL="285750" indent="-285750">
              <a:lnSpc>
                <a:spcPct val="150000"/>
              </a:lnSpc>
              <a:buFont typeface="Arial" panose="020B0604020202020204" pitchFamily="34" charset="0"/>
              <a:buChar char="•"/>
            </a:pPr>
            <a:r>
              <a:rPr lang="da-DK" sz="1600" dirty="0">
                <a:solidFill>
                  <a:schemeClr val="bg1"/>
                </a:solidFill>
              </a:rPr>
              <a:t>Slagtekøer, -kalve og kælvekvier</a:t>
            </a:r>
          </a:p>
          <a:p>
            <a:pPr marL="285750" indent="-285750">
              <a:lnSpc>
                <a:spcPct val="150000"/>
              </a:lnSpc>
              <a:buFont typeface="Arial" panose="020B0604020202020204" pitchFamily="34" charset="0"/>
              <a:buChar char="•"/>
            </a:pPr>
            <a:r>
              <a:rPr lang="en-US" sz="1600" dirty="0"/>
              <a:t>(</a:t>
            </a:r>
            <a:r>
              <a:rPr lang="en-US" sz="1600" dirty="0" err="1"/>
              <a:t>Statusforskydning</a:t>
            </a:r>
            <a:r>
              <a:rPr lang="en-US" sz="1600" dirty="0"/>
              <a:t>)</a:t>
            </a:r>
            <a:endParaRPr lang="da-DK" sz="1600" dirty="0">
              <a:solidFill>
                <a:schemeClr val="bg1"/>
              </a:solidFill>
            </a:endParaRPr>
          </a:p>
        </p:txBody>
      </p:sp>
      <p:sp>
        <p:nvSpPr>
          <p:cNvPr id="14" name="Rektangel: afrundede hjørner 13">
            <a:extLst>
              <a:ext uri="{FF2B5EF4-FFF2-40B4-BE49-F238E27FC236}">
                <a16:creationId xmlns:a16="http://schemas.microsoft.com/office/drawing/2014/main" id="{D60CB685-A0FF-0D8A-EB57-03A5E625FFBF}"/>
              </a:ext>
            </a:extLst>
          </p:cNvPr>
          <p:cNvSpPr/>
          <p:nvPr/>
        </p:nvSpPr>
        <p:spPr>
          <a:xfrm>
            <a:off x="4544249" y="2723920"/>
            <a:ext cx="3248656" cy="2763549"/>
          </a:xfrm>
          <a:prstGeom prst="roundRect">
            <a:avLst/>
          </a:prstGeom>
          <a:ln/>
        </p:spPr>
        <p:style>
          <a:lnRef idx="3">
            <a:schemeClr val="lt1"/>
          </a:lnRef>
          <a:fillRef idx="1">
            <a:schemeClr val="accent3"/>
          </a:fillRef>
          <a:effectRef idx="1">
            <a:schemeClr val="accent3"/>
          </a:effectRef>
          <a:fontRef idx="minor">
            <a:schemeClr val="lt1"/>
          </a:fontRef>
        </p:style>
        <p:txBody>
          <a:bodyPr rtlCol="0" anchor="t"/>
          <a:lstStyle/>
          <a:p>
            <a:r>
              <a:rPr lang="da-DK" sz="2000" b="1" dirty="0">
                <a:solidFill>
                  <a:schemeClr val="bg1"/>
                </a:solidFill>
              </a:rPr>
              <a:t>Omkostninger</a:t>
            </a:r>
          </a:p>
          <a:p>
            <a:endParaRPr lang="da-DK" sz="1600" dirty="0">
              <a:solidFill>
                <a:schemeClr val="bg1"/>
              </a:solidFill>
            </a:endParaRPr>
          </a:p>
          <a:p>
            <a:pPr marL="285750" indent="-285750">
              <a:lnSpc>
                <a:spcPct val="150000"/>
              </a:lnSpc>
              <a:buFont typeface="Arial" panose="020B0604020202020204" pitchFamily="34" charset="0"/>
              <a:buChar char="•"/>
            </a:pPr>
            <a:r>
              <a:rPr lang="da-DK" sz="1600" dirty="0">
                <a:solidFill>
                  <a:schemeClr val="bg1"/>
                </a:solidFill>
              </a:rPr>
              <a:t>Variable omkostninger</a:t>
            </a:r>
          </a:p>
          <a:p>
            <a:pPr marL="742950" lvl="1" indent="-285750">
              <a:lnSpc>
                <a:spcPct val="150000"/>
              </a:lnSpc>
              <a:buFont typeface="Arial" panose="020B0604020202020204" pitchFamily="34" charset="0"/>
              <a:buChar char="•"/>
            </a:pPr>
            <a:r>
              <a:rPr lang="da-DK" sz="1600" dirty="0">
                <a:solidFill>
                  <a:schemeClr val="bg1"/>
                </a:solidFill>
              </a:rPr>
              <a:t>F.eks. Behandlinger, foder, insemineringer</a:t>
            </a:r>
          </a:p>
          <a:p>
            <a:pPr marL="285750" indent="-285750">
              <a:lnSpc>
                <a:spcPct val="150000"/>
              </a:lnSpc>
              <a:buFont typeface="Arial" panose="020B0604020202020204" pitchFamily="34" charset="0"/>
              <a:buChar char="•"/>
            </a:pPr>
            <a:r>
              <a:rPr lang="da-DK" sz="1600" dirty="0">
                <a:solidFill>
                  <a:schemeClr val="bg1"/>
                </a:solidFill>
              </a:rPr>
              <a:t>(arbejdsomkostninger)</a:t>
            </a:r>
          </a:p>
        </p:txBody>
      </p:sp>
      <p:sp>
        <p:nvSpPr>
          <p:cNvPr id="16" name="Rektangel: afrundede hjørner 15">
            <a:extLst>
              <a:ext uri="{FF2B5EF4-FFF2-40B4-BE49-F238E27FC236}">
                <a16:creationId xmlns:a16="http://schemas.microsoft.com/office/drawing/2014/main" id="{0BA8BDB3-79DC-9EBA-393D-575C03FA76FE}"/>
              </a:ext>
            </a:extLst>
          </p:cNvPr>
          <p:cNvSpPr/>
          <p:nvPr/>
        </p:nvSpPr>
        <p:spPr>
          <a:xfrm>
            <a:off x="8655401" y="3335130"/>
            <a:ext cx="3248656" cy="1541128"/>
          </a:xfrm>
          <a:prstGeom prst="roundRect">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da-DK" sz="2000" b="1" dirty="0">
                <a:solidFill>
                  <a:schemeClr val="bg1"/>
                </a:solidFill>
              </a:rPr>
              <a:t>Dækningsbidrag</a:t>
            </a:r>
          </a:p>
        </p:txBody>
      </p:sp>
      <p:sp>
        <p:nvSpPr>
          <p:cNvPr id="17" name="Er lig med 16">
            <a:extLst>
              <a:ext uri="{FF2B5EF4-FFF2-40B4-BE49-F238E27FC236}">
                <a16:creationId xmlns:a16="http://schemas.microsoft.com/office/drawing/2014/main" id="{6D372F9D-E7FC-1D72-10E8-8703A8DEE602}"/>
              </a:ext>
            </a:extLst>
          </p:cNvPr>
          <p:cNvSpPr/>
          <p:nvPr/>
        </p:nvSpPr>
        <p:spPr>
          <a:xfrm>
            <a:off x="7833819" y="3821080"/>
            <a:ext cx="718174" cy="552395"/>
          </a:xfrm>
          <a:prstGeom prst="mathEqual">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a-DK" dirty="0">
              <a:solidFill>
                <a:schemeClr val="tx1"/>
              </a:solidFill>
            </a:endParaRPr>
          </a:p>
        </p:txBody>
      </p:sp>
      <p:sp>
        <p:nvSpPr>
          <p:cNvPr id="19" name="Minustegn 18">
            <a:extLst>
              <a:ext uri="{FF2B5EF4-FFF2-40B4-BE49-F238E27FC236}">
                <a16:creationId xmlns:a16="http://schemas.microsoft.com/office/drawing/2014/main" id="{61110CC4-D2EE-F301-053F-A0D2778D587C}"/>
              </a:ext>
            </a:extLst>
          </p:cNvPr>
          <p:cNvSpPr/>
          <p:nvPr/>
        </p:nvSpPr>
        <p:spPr>
          <a:xfrm>
            <a:off x="3741820" y="3727299"/>
            <a:ext cx="818148" cy="739955"/>
          </a:xfrm>
          <a:prstGeom prst="mathMinus">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a-DK" dirty="0"/>
          </a:p>
        </p:txBody>
      </p:sp>
    </p:spTree>
    <p:extLst>
      <p:ext uri="{BB962C8B-B14F-4D97-AF65-F5344CB8AC3E}">
        <p14:creationId xmlns:p14="http://schemas.microsoft.com/office/powerpoint/2010/main" val="27582044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p:txBody>
          <a:bodyPr>
            <a:normAutofit fontScale="90000"/>
          </a:bodyPr>
          <a:lstStyle/>
          <a:p>
            <a:r>
              <a:rPr lang="en-US" dirty="0" err="1"/>
              <a:t>Hvordan</a:t>
            </a:r>
            <a:r>
              <a:rPr lang="en-US" dirty="0"/>
              <a:t> </a:t>
            </a:r>
            <a:r>
              <a:rPr lang="en-US" dirty="0" err="1"/>
              <a:t>fungerer</a:t>
            </a:r>
            <a:r>
              <a:rPr lang="en-US" dirty="0"/>
              <a:t> SimHerd Expert i </a:t>
            </a:r>
            <a:r>
              <a:rPr lang="en-US" dirty="0" err="1"/>
              <a:t>praksis</a:t>
            </a:r>
            <a:r>
              <a:rPr lang="en-US" dirty="0"/>
              <a:t>?</a:t>
            </a:r>
          </a:p>
        </p:txBody>
      </p:sp>
      <p:sp>
        <p:nvSpPr>
          <p:cNvPr id="2" name="Slide Number Placeholder 1"/>
          <p:cNvSpPr>
            <a:spLocks noGrp="1"/>
          </p:cNvSpPr>
          <p:nvPr>
            <p:ph type="sldNum" sz="quarter" idx="4294967295"/>
          </p:nvPr>
        </p:nvSpPr>
        <p:spPr>
          <a:xfrm>
            <a:off x="11853863" y="6253163"/>
            <a:ext cx="338137" cy="365125"/>
          </a:xfrm>
        </p:spPr>
        <p:txBody>
          <a:bodyPr/>
          <a:lstStyle/>
          <a:p>
            <a:fld id="{5749A2E3-D31B-EA45-B4A9-29F4156A836E}" type="slidenum">
              <a:rPr lang="en-US" sz="800"/>
              <a:pPr/>
              <a:t>35</a:t>
            </a:fld>
            <a:endParaRPr lang="en-US" sz="800"/>
          </a:p>
        </p:txBody>
      </p:sp>
      <p:sp>
        <p:nvSpPr>
          <p:cNvPr id="45" name="Rounded Rectangle 44"/>
          <p:cNvSpPr/>
          <p:nvPr/>
        </p:nvSpPr>
        <p:spPr>
          <a:xfrm>
            <a:off x="633171" y="3168212"/>
            <a:ext cx="1822551" cy="1026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err="1">
                <a:latin typeface="Arial" charset="0"/>
                <a:ea typeface="Arial" charset="0"/>
                <a:cs typeface="Arial" charset="0"/>
              </a:rPr>
              <a:t>Scenarie</a:t>
            </a:r>
            <a:r>
              <a:rPr lang="en-US" sz="2000" b="1" dirty="0">
                <a:latin typeface="Arial" charset="0"/>
                <a:ea typeface="Arial" charset="0"/>
                <a:cs typeface="Arial" charset="0"/>
              </a:rPr>
              <a:t> 1</a:t>
            </a:r>
          </a:p>
          <a:p>
            <a:r>
              <a:rPr lang="en-US" dirty="0">
                <a:latin typeface="Arial" charset="0"/>
                <a:ea typeface="Arial" charset="0"/>
                <a:cs typeface="Arial" charset="0"/>
              </a:rPr>
              <a:t>– </a:t>
            </a:r>
            <a:r>
              <a:rPr lang="en-US" dirty="0" err="1">
                <a:latin typeface="Arial" charset="0"/>
                <a:ea typeface="Arial" charset="0"/>
                <a:cs typeface="Arial" charset="0"/>
              </a:rPr>
              <a:t>hvad</a:t>
            </a:r>
            <a:r>
              <a:rPr lang="en-US" dirty="0">
                <a:latin typeface="Arial" charset="0"/>
                <a:ea typeface="Arial" charset="0"/>
                <a:cs typeface="Arial" charset="0"/>
              </a:rPr>
              <a:t> </a:t>
            </a:r>
            <a:r>
              <a:rPr lang="en-US" dirty="0" err="1">
                <a:latin typeface="Arial" charset="0"/>
                <a:ea typeface="Arial" charset="0"/>
                <a:cs typeface="Arial" charset="0"/>
              </a:rPr>
              <a:t>hvis</a:t>
            </a:r>
            <a:r>
              <a:rPr lang="en-US" dirty="0">
                <a:latin typeface="Arial" charset="0"/>
                <a:ea typeface="Arial" charset="0"/>
                <a:cs typeface="Arial" charset="0"/>
              </a:rPr>
              <a:t>…</a:t>
            </a:r>
          </a:p>
        </p:txBody>
      </p:sp>
      <p:sp>
        <p:nvSpPr>
          <p:cNvPr id="46" name="Rounded Rectangle 45"/>
          <p:cNvSpPr/>
          <p:nvPr/>
        </p:nvSpPr>
        <p:spPr>
          <a:xfrm>
            <a:off x="633171" y="4326606"/>
            <a:ext cx="1821600" cy="10260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err="1">
                <a:latin typeface="Arial" charset="0"/>
                <a:ea typeface="Arial" charset="0"/>
                <a:cs typeface="Arial" charset="0"/>
              </a:rPr>
              <a:t>Scenarie</a:t>
            </a:r>
            <a:r>
              <a:rPr lang="en-US" sz="2000" b="1" dirty="0">
                <a:latin typeface="Arial" charset="0"/>
                <a:ea typeface="Arial" charset="0"/>
                <a:cs typeface="Arial" charset="0"/>
              </a:rPr>
              <a:t> X</a:t>
            </a:r>
          </a:p>
          <a:p>
            <a:r>
              <a:rPr lang="en-US" dirty="0">
                <a:latin typeface="Arial" charset="0"/>
                <a:ea typeface="Arial" charset="0"/>
                <a:cs typeface="Arial" charset="0"/>
              </a:rPr>
              <a:t>– </a:t>
            </a:r>
            <a:r>
              <a:rPr lang="en-US" dirty="0" err="1">
                <a:latin typeface="Arial" charset="0"/>
                <a:ea typeface="Arial" charset="0"/>
                <a:cs typeface="Arial" charset="0"/>
              </a:rPr>
              <a:t>hvad</a:t>
            </a:r>
            <a:r>
              <a:rPr lang="en-US" dirty="0">
                <a:latin typeface="Arial" charset="0"/>
                <a:ea typeface="Arial" charset="0"/>
                <a:cs typeface="Arial" charset="0"/>
              </a:rPr>
              <a:t> </a:t>
            </a:r>
            <a:r>
              <a:rPr lang="en-US" dirty="0" err="1">
                <a:latin typeface="Arial" charset="0"/>
                <a:ea typeface="Arial" charset="0"/>
                <a:cs typeface="Arial" charset="0"/>
              </a:rPr>
              <a:t>hvis</a:t>
            </a:r>
            <a:r>
              <a:rPr lang="en-US" dirty="0">
                <a:latin typeface="Arial" charset="0"/>
                <a:ea typeface="Arial" charset="0"/>
                <a:cs typeface="Arial" charset="0"/>
              </a:rPr>
              <a:t>…</a:t>
            </a:r>
            <a:endParaRPr lang="en-US" sz="2000" b="1" dirty="0">
              <a:latin typeface="Arial" charset="0"/>
              <a:ea typeface="Arial" charset="0"/>
              <a:cs typeface="Arial" charset="0"/>
            </a:endParaRPr>
          </a:p>
        </p:txBody>
      </p:sp>
      <p:sp>
        <p:nvSpPr>
          <p:cNvPr id="51" name="Rectangle 50"/>
          <p:cNvSpPr/>
          <p:nvPr/>
        </p:nvSpPr>
        <p:spPr>
          <a:xfrm>
            <a:off x="2518136" y="2478004"/>
            <a:ext cx="990084" cy="934194"/>
          </a:xfrm>
          <a:custGeom>
            <a:avLst/>
            <a:gdLst>
              <a:gd name="connsiteX0" fmla="*/ 0 w 1437131"/>
              <a:gd name="connsiteY0" fmla="*/ 0 h 815217"/>
              <a:gd name="connsiteX1" fmla="*/ 1437131 w 1437131"/>
              <a:gd name="connsiteY1" fmla="*/ 0 h 815217"/>
              <a:gd name="connsiteX2" fmla="*/ 1437131 w 1437131"/>
              <a:gd name="connsiteY2" fmla="*/ 815217 h 815217"/>
              <a:gd name="connsiteX3" fmla="*/ 0 w 1437131"/>
              <a:gd name="connsiteY3" fmla="*/ 815217 h 815217"/>
              <a:gd name="connsiteX4" fmla="*/ 0 w 1437131"/>
              <a:gd name="connsiteY4" fmla="*/ 0 h 815217"/>
              <a:gd name="connsiteX0" fmla="*/ 0 w 1437131"/>
              <a:gd name="connsiteY0" fmla="*/ 0 h 1375198"/>
              <a:gd name="connsiteX1" fmla="*/ 1437131 w 1437131"/>
              <a:gd name="connsiteY1" fmla="*/ 0 h 1375198"/>
              <a:gd name="connsiteX2" fmla="*/ 1096889 w 1437131"/>
              <a:gd name="connsiteY2" fmla="*/ 1375198 h 1375198"/>
              <a:gd name="connsiteX3" fmla="*/ 0 w 1437131"/>
              <a:gd name="connsiteY3" fmla="*/ 815217 h 1375198"/>
              <a:gd name="connsiteX4" fmla="*/ 0 w 1437131"/>
              <a:gd name="connsiteY4" fmla="*/ 0 h 1375198"/>
              <a:gd name="connsiteX0" fmla="*/ 0 w 1096889"/>
              <a:gd name="connsiteY0" fmla="*/ 0 h 1375198"/>
              <a:gd name="connsiteX1" fmla="*/ 480201 w 1096889"/>
              <a:gd name="connsiteY1" fmla="*/ 907312 h 1375198"/>
              <a:gd name="connsiteX2" fmla="*/ 1096889 w 1096889"/>
              <a:gd name="connsiteY2" fmla="*/ 1375198 h 1375198"/>
              <a:gd name="connsiteX3" fmla="*/ 0 w 1096889"/>
              <a:gd name="connsiteY3" fmla="*/ 815217 h 1375198"/>
              <a:gd name="connsiteX4" fmla="*/ 0 w 1096889"/>
              <a:gd name="connsiteY4" fmla="*/ 0 h 1375198"/>
              <a:gd name="connsiteX0" fmla="*/ 0 w 1096889"/>
              <a:gd name="connsiteY0" fmla="*/ 0 h 1375198"/>
              <a:gd name="connsiteX1" fmla="*/ 607791 w 1096889"/>
              <a:gd name="connsiteY1" fmla="*/ 758457 h 1375198"/>
              <a:gd name="connsiteX2" fmla="*/ 1096889 w 1096889"/>
              <a:gd name="connsiteY2" fmla="*/ 1375198 h 1375198"/>
              <a:gd name="connsiteX3" fmla="*/ 0 w 1096889"/>
              <a:gd name="connsiteY3" fmla="*/ 815217 h 1375198"/>
              <a:gd name="connsiteX4" fmla="*/ 0 w 1096889"/>
              <a:gd name="connsiteY4" fmla="*/ 0 h 1375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6889" h="1375198">
                <a:moveTo>
                  <a:pt x="0" y="0"/>
                </a:moveTo>
                <a:lnTo>
                  <a:pt x="607791" y="758457"/>
                </a:lnTo>
                <a:lnTo>
                  <a:pt x="1096889" y="1375198"/>
                </a:lnTo>
                <a:lnTo>
                  <a:pt x="0" y="815217"/>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52" name="Rectangle 50"/>
          <p:cNvSpPr/>
          <p:nvPr/>
        </p:nvSpPr>
        <p:spPr>
          <a:xfrm>
            <a:off x="8398442" y="2555668"/>
            <a:ext cx="966920" cy="934194"/>
          </a:xfrm>
          <a:custGeom>
            <a:avLst/>
            <a:gdLst>
              <a:gd name="connsiteX0" fmla="*/ 0 w 1437131"/>
              <a:gd name="connsiteY0" fmla="*/ 0 h 815217"/>
              <a:gd name="connsiteX1" fmla="*/ 1437131 w 1437131"/>
              <a:gd name="connsiteY1" fmla="*/ 0 h 815217"/>
              <a:gd name="connsiteX2" fmla="*/ 1437131 w 1437131"/>
              <a:gd name="connsiteY2" fmla="*/ 815217 h 815217"/>
              <a:gd name="connsiteX3" fmla="*/ 0 w 1437131"/>
              <a:gd name="connsiteY3" fmla="*/ 815217 h 815217"/>
              <a:gd name="connsiteX4" fmla="*/ 0 w 1437131"/>
              <a:gd name="connsiteY4" fmla="*/ 0 h 815217"/>
              <a:gd name="connsiteX0" fmla="*/ 0 w 1437131"/>
              <a:gd name="connsiteY0" fmla="*/ 0 h 1375198"/>
              <a:gd name="connsiteX1" fmla="*/ 1437131 w 1437131"/>
              <a:gd name="connsiteY1" fmla="*/ 0 h 1375198"/>
              <a:gd name="connsiteX2" fmla="*/ 1096889 w 1437131"/>
              <a:gd name="connsiteY2" fmla="*/ 1375198 h 1375198"/>
              <a:gd name="connsiteX3" fmla="*/ 0 w 1437131"/>
              <a:gd name="connsiteY3" fmla="*/ 815217 h 1375198"/>
              <a:gd name="connsiteX4" fmla="*/ 0 w 1437131"/>
              <a:gd name="connsiteY4" fmla="*/ 0 h 1375198"/>
              <a:gd name="connsiteX0" fmla="*/ 0 w 1096889"/>
              <a:gd name="connsiteY0" fmla="*/ 0 h 1375198"/>
              <a:gd name="connsiteX1" fmla="*/ 480201 w 1096889"/>
              <a:gd name="connsiteY1" fmla="*/ 907312 h 1375198"/>
              <a:gd name="connsiteX2" fmla="*/ 1096889 w 1096889"/>
              <a:gd name="connsiteY2" fmla="*/ 1375198 h 1375198"/>
              <a:gd name="connsiteX3" fmla="*/ 0 w 1096889"/>
              <a:gd name="connsiteY3" fmla="*/ 815217 h 1375198"/>
              <a:gd name="connsiteX4" fmla="*/ 0 w 1096889"/>
              <a:gd name="connsiteY4" fmla="*/ 0 h 1375198"/>
              <a:gd name="connsiteX0" fmla="*/ 0 w 1096889"/>
              <a:gd name="connsiteY0" fmla="*/ 0 h 1375198"/>
              <a:gd name="connsiteX1" fmla="*/ 607791 w 1096889"/>
              <a:gd name="connsiteY1" fmla="*/ 758457 h 1375198"/>
              <a:gd name="connsiteX2" fmla="*/ 1096889 w 1096889"/>
              <a:gd name="connsiteY2" fmla="*/ 1375198 h 1375198"/>
              <a:gd name="connsiteX3" fmla="*/ 0 w 1096889"/>
              <a:gd name="connsiteY3" fmla="*/ 815217 h 1375198"/>
              <a:gd name="connsiteX4" fmla="*/ 0 w 1096889"/>
              <a:gd name="connsiteY4" fmla="*/ 0 h 1375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6889" h="1375198">
                <a:moveTo>
                  <a:pt x="0" y="0"/>
                </a:moveTo>
                <a:lnTo>
                  <a:pt x="607791" y="758457"/>
                </a:lnTo>
                <a:lnTo>
                  <a:pt x="1096889" y="1375198"/>
                </a:lnTo>
                <a:lnTo>
                  <a:pt x="0" y="815217"/>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53" name="Rectangle 50"/>
          <p:cNvSpPr/>
          <p:nvPr/>
        </p:nvSpPr>
        <p:spPr>
          <a:xfrm flipV="1">
            <a:off x="2518136" y="3966493"/>
            <a:ext cx="990084" cy="934194"/>
          </a:xfrm>
          <a:custGeom>
            <a:avLst/>
            <a:gdLst>
              <a:gd name="connsiteX0" fmla="*/ 0 w 1437131"/>
              <a:gd name="connsiteY0" fmla="*/ 0 h 815217"/>
              <a:gd name="connsiteX1" fmla="*/ 1437131 w 1437131"/>
              <a:gd name="connsiteY1" fmla="*/ 0 h 815217"/>
              <a:gd name="connsiteX2" fmla="*/ 1437131 w 1437131"/>
              <a:gd name="connsiteY2" fmla="*/ 815217 h 815217"/>
              <a:gd name="connsiteX3" fmla="*/ 0 w 1437131"/>
              <a:gd name="connsiteY3" fmla="*/ 815217 h 815217"/>
              <a:gd name="connsiteX4" fmla="*/ 0 w 1437131"/>
              <a:gd name="connsiteY4" fmla="*/ 0 h 815217"/>
              <a:gd name="connsiteX0" fmla="*/ 0 w 1437131"/>
              <a:gd name="connsiteY0" fmla="*/ 0 h 1375198"/>
              <a:gd name="connsiteX1" fmla="*/ 1437131 w 1437131"/>
              <a:gd name="connsiteY1" fmla="*/ 0 h 1375198"/>
              <a:gd name="connsiteX2" fmla="*/ 1096889 w 1437131"/>
              <a:gd name="connsiteY2" fmla="*/ 1375198 h 1375198"/>
              <a:gd name="connsiteX3" fmla="*/ 0 w 1437131"/>
              <a:gd name="connsiteY3" fmla="*/ 815217 h 1375198"/>
              <a:gd name="connsiteX4" fmla="*/ 0 w 1437131"/>
              <a:gd name="connsiteY4" fmla="*/ 0 h 1375198"/>
              <a:gd name="connsiteX0" fmla="*/ 0 w 1096889"/>
              <a:gd name="connsiteY0" fmla="*/ 0 h 1375198"/>
              <a:gd name="connsiteX1" fmla="*/ 480201 w 1096889"/>
              <a:gd name="connsiteY1" fmla="*/ 907312 h 1375198"/>
              <a:gd name="connsiteX2" fmla="*/ 1096889 w 1096889"/>
              <a:gd name="connsiteY2" fmla="*/ 1375198 h 1375198"/>
              <a:gd name="connsiteX3" fmla="*/ 0 w 1096889"/>
              <a:gd name="connsiteY3" fmla="*/ 815217 h 1375198"/>
              <a:gd name="connsiteX4" fmla="*/ 0 w 1096889"/>
              <a:gd name="connsiteY4" fmla="*/ 0 h 1375198"/>
              <a:gd name="connsiteX0" fmla="*/ 0 w 1096889"/>
              <a:gd name="connsiteY0" fmla="*/ 0 h 1375198"/>
              <a:gd name="connsiteX1" fmla="*/ 607791 w 1096889"/>
              <a:gd name="connsiteY1" fmla="*/ 758457 h 1375198"/>
              <a:gd name="connsiteX2" fmla="*/ 1096889 w 1096889"/>
              <a:gd name="connsiteY2" fmla="*/ 1375198 h 1375198"/>
              <a:gd name="connsiteX3" fmla="*/ 0 w 1096889"/>
              <a:gd name="connsiteY3" fmla="*/ 815217 h 1375198"/>
              <a:gd name="connsiteX4" fmla="*/ 0 w 1096889"/>
              <a:gd name="connsiteY4" fmla="*/ 0 h 1375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6889" h="1375198">
                <a:moveTo>
                  <a:pt x="0" y="0"/>
                </a:moveTo>
                <a:lnTo>
                  <a:pt x="607791" y="758457"/>
                </a:lnTo>
                <a:lnTo>
                  <a:pt x="1096889" y="1375198"/>
                </a:lnTo>
                <a:lnTo>
                  <a:pt x="0" y="81521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54" name="Rectangle 50"/>
          <p:cNvSpPr/>
          <p:nvPr/>
        </p:nvSpPr>
        <p:spPr>
          <a:xfrm flipV="1">
            <a:off x="8425256" y="4111869"/>
            <a:ext cx="966921" cy="934194"/>
          </a:xfrm>
          <a:custGeom>
            <a:avLst/>
            <a:gdLst>
              <a:gd name="connsiteX0" fmla="*/ 0 w 1437131"/>
              <a:gd name="connsiteY0" fmla="*/ 0 h 815217"/>
              <a:gd name="connsiteX1" fmla="*/ 1437131 w 1437131"/>
              <a:gd name="connsiteY1" fmla="*/ 0 h 815217"/>
              <a:gd name="connsiteX2" fmla="*/ 1437131 w 1437131"/>
              <a:gd name="connsiteY2" fmla="*/ 815217 h 815217"/>
              <a:gd name="connsiteX3" fmla="*/ 0 w 1437131"/>
              <a:gd name="connsiteY3" fmla="*/ 815217 h 815217"/>
              <a:gd name="connsiteX4" fmla="*/ 0 w 1437131"/>
              <a:gd name="connsiteY4" fmla="*/ 0 h 815217"/>
              <a:gd name="connsiteX0" fmla="*/ 0 w 1437131"/>
              <a:gd name="connsiteY0" fmla="*/ 0 h 1375198"/>
              <a:gd name="connsiteX1" fmla="*/ 1437131 w 1437131"/>
              <a:gd name="connsiteY1" fmla="*/ 0 h 1375198"/>
              <a:gd name="connsiteX2" fmla="*/ 1096889 w 1437131"/>
              <a:gd name="connsiteY2" fmla="*/ 1375198 h 1375198"/>
              <a:gd name="connsiteX3" fmla="*/ 0 w 1437131"/>
              <a:gd name="connsiteY3" fmla="*/ 815217 h 1375198"/>
              <a:gd name="connsiteX4" fmla="*/ 0 w 1437131"/>
              <a:gd name="connsiteY4" fmla="*/ 0 h 1375198"/>
              <a:gd name="connsiteX0" fmla="*/ 0 w 1096889"/>
              <a:gd name="connsiteY0" fmla="*/ 0 h 1375198"/>
              <a:gd name="connsiteX1" fmla="*/ 480201 w 1096889"/>
              <a:gd name="connsiteY1" fmla="*/ 907312 h 1375198"/>
              <a:gd name="connsiteX2" fmla="*/ 1096889 w 1096889"/>
              <a:gd name="connsiteY2" fmla="*/ 1375198 h 1375198"/>
              <a:gd name="connsiteX3" fmla="*/ 0 w 1096889"/>
              <a:gd name="connsiteY3" fmla="*/ 815217 h 1375198"/>
              <a:gd name="connsiteX4" fmla="*/ 0 w 1096889"/>
              <a:gd name="connsiteY4" fmla="*/ 0 h 1375198"/>
              <a:gd name="connsiteX0" fmla="*/ 0 w 1096889"/>
              <a:gd name="connsiteY0" fmla="*/ 0 h 1375198"/>
              <a:gd name="connsiteX1" fmla="*/ 607791 w 1096889"/>
              <a:gd name="connsiteY1" fmla="*/ 758457 h 1375198"/>
              <a:gd name="connsiteX2" fmla="*/ 1096889 w 1096889"/>
              <a:gd name="connsiteY2" fmla="*/ 1375198 h 1375198"/>
              <a:gd name="connsiteX3" fmla="*/ 0 w 1096889"/>
              <a:gd name="connsiteY3" fmla="*/ 815217 h 1375198"/>
              <a:gd name="connsiteX4" fmla="*/ 0 w 1096889"/>
              <a:gd name="connsiteY4" fmla="*/ 0 h 1375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6889" h="1375198">
                <a:moveTo>
                  <a:pt x="0" y="0"/>
                </a:moveTo>
                <a:lnTo>
                  <a:pt x="607791" y="758457"/>
                </a:lnTo>
                <a:lnTo>
                  <a:pt x="1096889" y="1375198"/>
                </a:lnTo>
                <a:lnTo>
                  <a:pt x="0" y="81521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55" name="Rectangle 50"/>
          <p:cNvSpPr/>
          <p:nvPr/>
        </p:nvSpPr>
        <p:spPr>
          <a:xfrm flipH="1">
            <a:off x="5501006" y="2555668"/>
            <a:ext cx="990084" cy="934194"/>
          </a:xfrm>
          <a:custGeom>
            <a:avLst/>
            <a:gdLst>
              <a:gd name="connsiteX0" fmla="*/ 0 w 1437131"/>
              <a:gd name="connsiteY0" fmla="*/ 0 h 815217"/>
              <a:gd name="connsiteX1" fmla="*/ 1437131 w 1437131"/>
              <a:gd name="connsiteY1" fmla="*/ 0 h 815217"/>
              <a:gd name="connsiteX2" fmla="*/ 1437131 w 1437131"/>
              <a:gd name="connsiteY2" fmla="*/ 815217 h 815217"/>
              <a:gd name="connsiteX3" fmla="*/ 0 w 1437131"/>
              <a:gd name="connsiteY3" fmla="*/ 815217 h 815217"/>
              <a:gd name="connsiteX4" fmla="*/ 0 w 1437131"/>
              <a:gd name="connsiteY4" fmla="*/ 0 h 815217"/>
              <a:gd name="connsiteX0" fmla="*/ 0 w 1437131"/>
              <a:gd name="connsiteY0" fmla="*/ 0 h 1375198"/>
              <a:gd name="connsiteX1" fmla="*/ 1437131 w 1437131"/>
              <a:gd name="connsiteY1" fmla="*/ 0 h 1375198"/>
              <a:gd name="connsiteX2" fmla="*/ 1096889 w 1437131"/>
              <a:gd name="connsiteY2" fmla="*/ 1375198 h 1375198"/>
              <a:gd name="connsiteX3" fmla="*/ 0 w 1437131"/>
              <a:gd name="connsiteY3" fmla="*/ 815217 h 1375198"/>
              <a:gd name="connsiteX4" fmla="*/ 0 w 1437131"/>
              <a:gd name="connsiteY4" fmla="*/ 0 h 1375198"/>
              <a:gd name="connsiteX0" fmla="*/ 0 w 1096889"/>
              <a:gd name="connsiteY0" fmla="*/ 0 h 1375198"/>
              <a:gd name="connsiteX1" fmla="*/ 480201 w 1096889"/>
              <a:gd name="connsiteY1" fmla="*/ 907312 h 1375198"/>
              <a:gd name="connsiteX2" fmla="*/ 1096889 w 1096889"/>
              <a:gd name="connsiteY2" fmla="*/ 1375198 h 1375198"/>
              <a:gd name="connsiteX3" fmla="*/ 0 w 1096889"/>
              <a:gd name="connsiteY3" fmla="*/ 815217 h 1375198"/>
              <a:gd name="connsiteX4" fmla="*/ 0 w 1096889"/>
              <a:gd name="connsiteY4" fmla="*/ 0 h 1375198"/>
              <a:gd name="connsiteX0" fmla="*/ 0 w 1096889"/>
              <a:gd name="connsiteY0" fmla="*/ 0 h 1375198"/>
              <a:gd name="connsiteX1" fmla="*/ 607791 w 1096889"/>
              <a:gd name="connsiteY1" fmla="*/ 758457 h 1375198"/>
              <a:gd name="connsiteX2" fmla="*/ 1096889 w 1096889"/>
              <a:gd name="connsiteY2" fmla="*/ 1375198 h 1375198"/>
              <a:gd name="connsiteX3" fmla="*/ 0 w 1096889"/>
              <a:gd name="connsiteY3" fmla="*/ 815217 h 1375198"/>
              <a:gd name="connsiteX4" fmla="*/ 0 w 1096889"/>
              <a:gd name="connsiteY4" fmla="*/ 0 h 1375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6889" h="1375198">
                <a:moveTo>
                  <a:pt x="0" y="0"/>
                </a:moveTo>
                <a:lnTo>
                  <a:pt x="607791" y="758457"/>
                </a:lnTo>
                <a:lnTo>
                  <a:pt x="1096889" y="1375198"/>
                </a:lnTo>
                <a:lnTo>
                  <a:pt x="0" y="815217"/>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56" name="Rectangle 50"/>
          <p:cNvSpPr/>
          <p:nvPr/>
        </p:nvSpPr>
        <p:spPr>
          <a:xfrm flipH="1" flipV="1">
            <a:off x="5501006" y="4026821"/>
            <a:ext cx="990084" cy="934194"/>
          </a:xfrm>
          <a:custGeom>
            <a:avLst/>
            <a:gdLst>
              <a:gd name="connsiteX0" fmla="*/ 0 w 1437131"/>
              <a:gd name="connsiteY0" fmla="*/ 0 h 815217"/>
              <a:gd name="connsiteX1" fmla="*/ 1437131 w 1437131"/>
              <a:gd name="connsiteY1" fmla="*/ 0 h 815217"/>
              <a:gd name="connsiteX2" fmla="*/ 1437131 w 1437131"/>
              <a:gd name="connsiteY2" fmla="*/ 815217 h 815217"/>
              <a:gd name="connsiteX3" fmla="*/ 0 w 1437131"/>
              <a:gd name="connsiteY3" fmla="*/ 815217 h 815217"/>
              <a:gd name="connsiteX4" fmla="*/ 0 w 1437131"/>
              <a:gd name="connsiteY4" fmla="*/ 0 h 815217"/>
              <a:gd name="connsiteX0" fmla="*/ 0 w 1437131"/>
              <a:gd name="connsiteY0" fmla="*/ 0 h 1375198"/>
              <a:gd name="connsiteX1" fmla="*/ 1437131 w 1437131"/>
              <a:gd name="connsiteY1" fmla="*/ 0 h 1375198"/>
              <a:gd name="connsiteX2" fmla="*/ 1096889 w 1437131"/>
              <a:gd name="connsiteY2" fmla="*/ 1375198 h 1375198"/>
              <a:gd name="connsiteX3" fmla="*/ 0 w 1437131"/>
              <a:gd name="connsiteY3" fmla="*/ 815217 h 1375198"/>
              <a:gd name="connsiteX4" fmla="*/ 0 w 1437131"/>
              <a:gd name="connsiteY4" fmla="*/ 0 h 1375198"/>
              <a:gd name="connsiteX0" fmla="*/ 0 w 1096889"/>
              <a:gd name="connsiteY0" fmla="*/ 0 h 1375198"/>
              <a:gd name="connsiteX1" fmla="*/ 480201 w 1096889"/>
              <a:gd name="connsiteY1" fmla="*/ 907312 h 1375198"/>
              <a:gd name="connsiteX2" fmla="*/ 1096889 w 1096889"/>
              <a:gd name="connsiteY2" fmla="*/ 1375198 h 1375198"/>
              <a:gd name="connsiteX3" fmla="*/ 0 w 1096889"/>
              <a:gd name="connsiteY3" fmla="*/ 815217 h 1375198"/>
              <a:gd name="connsiteX4" fmla="*/ 0 w 1096889"/>
              <a:gd name="connsiteY4" fmla="*/ 0 h 1375198"/>
              <a:gd name="connsiteX0" fmla="*/ 0 w 1096889"/>
              <a:gd name="connsiteY0" fmla="*/ 0 h 1375198"/>
              <a:gd name="connsiteX1" fmla="*/ 607791 w 1096889"/>
              <a:gd name="connsiteY1" fmla="*/ 758457 h 1375198"/>
              <a:gd name="connsiteX2" fmla="*/ 1096889 w 1096889"/>
              <a:gd name="connsiteY2" fmla="*/ 1375198 h 1375198"/>
              <a:gd name="connsiteX3" fmla="*/ 0 w 1096889"/>
              <a:gd name="connsiteY3" fmla="*/ 815217 h 1375198"/>
              <a:gd name="connsiteX4" fmla="*/ 0 w 1096889"/>
              <a:gd name="connsiteY4" fmla="*/ 0 h 1375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6889" h="1375198">
                <a:moveTo>
                  <a:pt x="0" y="0"/>
                </a:moveTo>
                <a:lnTo>
                  <a:pt x="607791" y="758457"/>
                </a:lnTo>
                <a:lnTo>
                  <a:pt x="1096889" y="1375198"/>
                </a:lnTo>
                <a:lnTo>
                  <a:pt x="0" y="81521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57" name="Triangle 56"/>
          <p:cNvSpPr/>
          <p:nvPr/>
        </p:nvSpPr>
        <p:spPr>
          <a:xfrm rot="5400000">
            <a:off x="2776826" y="3153509"/>
            <a:ext cx="472704" cy="99008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58" name="Triangle 57"/>
          <p:cNvSpPr/>
          <p:nvPr/>
        </p:nvSpPr>
        <p:spPr>
          <a:xfrm rot="5400000">
            <a:off x="8655651" y="3275418"/>
            <a:ext cx="472704" cy="966920"/>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59" name="Triangle 58"/>
          <p:cNvSpPr/>
          <p:nvPr/>
        </p:nvSpPr>
        <p:spPr>
          <a:xfrm rot="5400000" flipH="1" flipV="1">
            <a:off x="5759695" y="3231174"/>
            <a:ext cx="472706" cy="99008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66" name="Rectangle 65"/>
          <p:cNvSpPr/>
          <p:nvPr/>
        </p:nvSpPr>
        <p:spPr>
          <a:xfrm>
            <a:off x="1733191" y="4015815"/>
            <a:ext cx="48745" cy="475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67" name="Rectangle 66"/>
          <p:cNvSpPr/>
          <p:nvPr/>
        </p:nvSpPr>
        <p:spPr>
          <a:xfrm>
            <a:off x="1733191" y="4090345"/>
            <a:ext cx="48745" cy="475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68" name="Rectangle 67"/>
          <p:cNvSpPr/>
          <p:nvPr/>
        </p:nvSpPr>
        <p:spPr>
          <a:xfrm>
            <a:off x="1733191" y="4164876"/>
            <a:ext cx="48745" cy="475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78" name="Rectangle 77"/>
          <p:cNvSpPr/>
          <p:nvPr/>
        </p:nvSpPr>
        <p:spPr>
          <a:xfrm>
            <a:off x="7162186" y="4088096"/>
            <a:ext cx="48745" cy="475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79" name="Rectangle 78"/>
          <p:cNvSpPr/>
          <p:nvPr/>
        </p:nvSpPr>
        <p:spPr>
          <a:xfrm>
            <a:off x="7162186" y="4162626"/>
            <a:ext cx="48745" cy="475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80" name="Rectangle 79"/>
          <p:cNvSpPr/>
          <p:nvPr/>
        </p:nvSpPr>
        <p:spPr>
          <a:xfrm>
            <a:off x="7162186" y="4237156"/>
            <a:ext cx="48745" cy="4754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latin typeface="Arial" charset="0"/>
              <a:ea typeface="Arial" charset="0"/>
              <a:cs typeface="Arial" charset="0"/>
            </a:endParaRPr>
          </a:p>
        </p:txBody>
      </p:sp>
      <p:sp>
        <p:nvSpPr>
          <p:cNvPr id="84" name="Rounded Rectangle 83"/>
          <p:cNvSpPr/>
          <p:nvPr/>
        </p:nvSpPr>
        <p:spPr>
          <a:xfrm>
            <a:off x="6533966" y="2142212"/>
            <a:ext cx="1821600" cy="1026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err="1">
                <a:latin typeface="Arial" charset="0"/>
                <a:ea typeface="Arial" charset="0"/>
                <a:cs typeface="Arial" charset="0"/>
              </a:rPr>
              <a:t>Besætning</a:t>
            </a:r>
            <a:r>
              <a:rPr lang="en-US" sz="2000" b="1" dirty="0">
                <a:latin typeface="Arial" charset="0"/>
                <a:ea typeface="Arial" charset="0"/>
                <a:cs typeface="Arial" charset="0"/>
              </a:rPr>
              <a:t> 1</a:t>
            </a:r>
          </a:p>
          <a:p>
            <a:r>
              <a:rPr lang="en-US" sz="1200" dirty="0">
                <a:latin typeface="Arial" charset="0"/>
                <a:ea typeface="Arial" charset="0"/>
                <a:cs typeface="Arial" charset="0"/>
              </a:rPr>
              <a:t>– Prognose</a:t>
            </a:r>
          </a:p>
        </p:txBody>
      </p:sp>
      <p:sp>
        <p:nvSpPr>
          <p:cNvPr id="85" name="Rounded Rectangle 84"/>
          <p:cNvSpPr/>
          <p:nvPr/>
        </p:nvSpPr>
        <p:spPr>
          <a:xfrm>
            <a:off x="6538089" y="3243957"/>
            <a:ext cx="1821600" cy="10260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err="1">
                <a:latin typeface="Arial" charset="0"/>
                <a:ea typeface="Arial" charset="0"/>
                <a:cs typeface="Arial" charset="0"/>
              </a:rPr>
              <a:t>Scenarie</a:t>
            </a:r>
            <a:r>
              <a:rPr lang="en-US" sz="2000" b="1" dirty="0">
                <a:latin typeface="Arial" charset="0"/>
                <a:ea typeface="Arial" charset="0"/>
                <a:cs typeface="Arial" charset="0"/>
              </a:rPr>
              <a:t> 1</a:t>
            </a:r>
          </a:p>
          <a:p>
            <a:r>
              <a:rPr lang="en-US" sz="1200" dirty="0">
                <a:latin typeface="Arial" charset="0"/>
                <a:ea typeface="Arial" charset="0"/>
                <a:cs typeface="Arial" charset="0"/>
              </a:rPr>
              <a:t>- </a:t>
            </a:r>
            <a:r>
              <a:rPr lang="en-US" sz="1200" dirty="0" err="1">
                <a:latin typeface="Arial" charset="0"/>
                <a:ea typeface="Arial" charset="0"/>
                <a:cs typeface="Arial" charset="0"/>
              </a:rPr>
              <a:t>Resultater</a:t>
            </a:r>
            <a:endParaRPr lang="en-US" sz="1200" dirty="0">
              <a:latin typeface="Arial" charset="0"/>
              <a:ea typeface="Arial" charset="0"/>
              <a:cs typeface="Arial" charset="0"/>
            </a:endParaRPr>
          </a:p>
        </p:txBody>
      </p:sp>
      <p:sp>
        <p:nvSpPr>
          <p:cNvPr id="88" name="Rounded Rectangle 87"/>
          <p:cNvSpPr/>
          <p:nvPr/>
        </p:nvSpPr>
        <p:spPr>
          <a:xfrm>
            <a:off x="6547373" y="4404272"/>
            <a:ext cx="1821600" cy="10260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err="1">
                <a:latin typeface="Arial" charset="0"/>
                <a:ea typeface="Arial" charset="0"/>
                <a:cs typeface="Arial" charset="0"/>
              </a:rPr>
              <a:t>Scenarie</a:t>
            </a:r>
            <a:r>
              <a:rPr lang="en-US" sz="2000" b="1" dirty="0">
                <a:latin typeface="Arial" charset="0"/>
                <a:ea typeface="Arial" charset="0"/>
                <a:cs typeface="Arial" charset="0"/>
              </a:rPr>
              <a:t> X</a:t>
            </a:r>
          </a:p>
          <a:p>
            <a:r>
              <a:rPr lang="en-US" sz="1200" dirty="0">
                <a:latin typeface="Arial" charset="0"/>
                <a:ea typeface="Arial" charset="0"/>
                <a:cs typeface="Arial" charset="0"/>
              </a:rPr>
              <a:t>- </a:t>
            </a:r>
            <a:r>
              <a:rPr lang="en-US" sz="1200" dirty="0" err="1">
                <a:latin typeface="Arial" charset="0"/>
                <a:ea typeface="Arial" charset="0"/>
                <a:cs typeface="Arial" charset="0"/>
              </a:rPr>
              <a:t>Resultater</a:t>
            </a:r>
            <a:endParaRPr lang="en-US" sz="1200" dirty="0">
              <a:latin typeface="Arial" charset="0"/>
              <a:ea typeface="Arial" charset="0"/>
              <a:cs typeface="Arial" charset="0"/>
            </a:endParaRPr>
          </a:p>
        </p:txBody>
      </p:sp>
      <p:sp>
        <p:nvSpPr>
          <p:cNvPr id="89" name="Rounded Rectangle 88"/>
          <p:cNvSpPr/>
          <p:nvPr/>
        </p:nvSpPr>
        <p:spPr>
          <a:xfrm>
            <a:off x="3554791" y="3028415"/>
            <a:ext cx="1899644" cy="134567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2"/>
                </a:solidFill>
                <a:latin typeface="Arial" charset="0"/>
                <a:ea typeface="Arial" charset="0"/>
                <a:cs typeface="Arial" charset="0"/>
              </a:rPr>
              <a:t>SimHerd</a:t>
            </a:r>
          </a:p>
          <a:p>
            <a:pPr algn="ctr"/>
            <a:r>
              <a:rPr lang="en-US" sz="2400" b="1" dirty="0" err="1">
                <a:solidFill>
                  <a:schemeClr val="bg2"/>
                </a:solidFill>
                <a:latin typeface="Arial" charset="0"/>
                <a:ea typeface="Arial" charset="0"/>
                <a:cs typeface="Arial" charset="0"/>
              </a:rPr>
              <a:t>Simulering</a:t>
            </a:r>
            <a:r>
              <a:rPr lang="en-US" sz="2400" b="1" dirty="0">
                <a:solidFill>
                  <a:schemeClr val="bg2"/>
                </a:solidFill>
                <a:latin typeface="Arial" charset="0"/>
                <a:ea typeface="Arial" charset="0"/>
                <a:cs typeface="Arial" charset="0"/>
              </a:rPr>
              <a:t>  </a:t>
            </a:r>
          </a:p>
        </p:txBody>
      </p:sp>
      <p:sp>
        <p:nvSpPr>
          <p:cNvPr id="90" name="Rounded Rectangle 89"/>
          <p:cNvSpPr/>
          <p:nvPr/>
        </p:nvSpPr>
        <p:spPr>
          <a:xfrm>
            <a:off x="9448460" y="3142987"/>
            <a:ext cx="1900800" cy="134567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2400" b="1" dirty="0">
                <a:solidFill>
                  <a:schemeClr val="bg2"/>
                </a:solidFill>
                <a:latin typeface="Arial" charset="0"/>
                <a:ea typeface="Arial" charset="0"/>
                <a:cs typeface="Arial" charset="0"/>
              </a:rPr>
              <a:t>Rapport </a:t>
            </a:r>
            <a:br>
              <a:rPr lang="en-US" sz="2400" b="1" dirty="0">
                <a:solidFill>
                  <a:schemeClr val="bg2"/>
                </a:solidFill>
                <a:latin typeface="Arial" charset="0"/>
                <a:ea typeface="Arial" charset="0"/>
                <a:cs typeface="Arial" charset="0"/>
              </a:rPr>
            </a:br>
            <a:r>
              <a:rPr lang="en-US" sz="2400" b="1" dirty="0" err="1">
                <a:solidFill>
                  <a:schemeClr val="bg2"/>
                </a:solidFill>
                <a:latin typeface="Arial" charset="0"/>
                <a:ea typeface="Arial" charset="0"/>
                <a:cs typeface="Arial" charset="0"/>
              </a:rPr>
              <a:t>eller</a:t>
            </a:r>
            <a:br>
              <a:rPr lang="en-US" sz="2400" b="1" dirty="0">
                <a:solidFill>
                  <a:schemeClr val="bg2"/>
                </a:solidFill>
                <a:latin typeface="Arial" charset="0"/>
                <a:ea typeface="Arial" charset="0"/>
                <a:cs typeface="Arial" charset="0"/>
              </a:rPr>
            </a:br>
            <a:r>
              <a:rPr lang="en-US" sz="2400" b="1" dirty="0">
                <a:solidFill>
                  <a:schemeClr val="bg2"/>
                </a:solidFill>
                <a:latin typeface="Arial" charset="0"/>
                <a:ea typeface="Arial" charset="0"/>
                <a:cs typeface="Arial" charset="0"/>
              </a:rPr>
              <a:t>Dashboard </a:t>
            </a:r>
            <a:endParaRPr lang="en-US" sz="2000" b="1" dirty="0">
              <a:solidFill>
                <a:schemeClr val="bg2"/>
              </a:solidFill>
              <a:latin typeface="Arial" charset="0"/>
              <a:ea typeface="Arial" charset="0"/>
              <a:cs typeface="Arial" charset="0"/>
            </a:endParaRPr>
          </a:p>
        </p:txBody>
      </p:sp>
      <p:sp>
        <p:nvSpPr>
          <p:cNvPr id="93" name="Rounded Rectangle 92"/>
          <p:cNvSpPr/>
          <p:nvPr/>
        </p:nvSpPr>
        <p:spPr>
          <a:xfrm flipH="1">
            <a:off x="633171" y="2064546"/>
            <a:ext cx="1822551" cy="1024043"/>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Ins="0" rtlCol="0" anchor="ctr"/>
          <a:lstStyle/>
          <a:p>
            <a:r>
              <a:rPr lang="en-US" sz="2000" b="1" dirty="0" err="1">
                <a:latin typeface="Arial" charset="0"/>
                <a:ea typeface="Arial" charset="0"/>
                <a:cs typeface="Arial" charset="0"/>
              </a:rPr>
              <a:t>Besætning</a:t>
            </a:r>
            <a:r>
              <a:rPr lang="en-US" sz="2000" b="1" dirty="0">
                <a:latin typeface="Arial" charset="0"/>
                <a:ea typeface="Arial" charset="0"/>
                <a:cs typeface="Arial" charset="0"/>
              </a:rPr>
              <a:t> 1</a:t>
            </a:r>
          </a:p>
          <a:p>
            <a:r>
              <a:rPr lang="en-US" sz="1600" dirty="0">
                <a:latin typeface="Arial" charset="0"/>
                <a:ea typeface="Arial" charset="0"/>
                <a:cs typeface="Arial" charset="0"/>
              </a:rPr>
              <a:t>– </a:t>
            </a:r>
            <a:r>
              <a:rPr lang="en-US" sz="1600" dirty="0" err="1">
                <a:latin typeface="Arial" charset="0"/>
                <a:ea typeface="Arial" charset="0"/>
                <a:cs typeface="Arial" charset="0"/>
              </a:rPr>
              <a:t>Nøgletal</a:t>
            </a:r>
            <a:r>
              <a:rPr lang="en-US" sz="1600" dirty="0">
                <a:latin typeface="Arial" charset="0"/>
                <a:ea typeface="Arial" charset="0"/>
                <a:cs typeface="Arial" charset="0"/>
              </a:rPr>
              <a:t> </a:t>
            </a:r>
            <a:r>
              <a:rPr lang="en-US" sz="1600" dirty="0" err="1">
                <a:latin typeface="Arial" charset="0"/>
                <a:ea typeface="Arial" charset="0"/>
                <a:cs typeface="Arial" charset="0"/>
              </a:rPr>
              <a:t>fra</a:t>
            </a:r>
            <a:r>
              <a:rPr lang="en-US" sz="1600" dirty="0">
                <a:latin typeface="Arial" charset="0"/>
                <a:ea typeface="Arial" charset="0"/>
                <a:cs typeface="Arial" charset="0"/>
              </a:rPr>
              <a:t> DMS </a:t>
            </a:r>
          </a:p>
        </p:txBody>
      </p:sp>
    </p:spTree>
    <p:extLst>
      <p:ext uri="{BB962C8B-B14F-4D97-AF65-F5344CB8AC3E}">
        <p14:creationId xmlns:p14="http://schemas.microsoft.com/office/powerpoint/2010/main" val="977731868"/>
      </p:ext>
    </p:extLst>
  </p:cSld>
  <p:clrMapOvr>
    <a:masterClrMapping/>
  </p:clrMapOvr>
</p:sld>
</file>

<file path=ppt/theme/theme1.xml><?xml version="1.0" encoding="utf-8"?>
<a:theme xmlns:a="http://schemas.openxmlformats.org/drawingml/2006/main" name="Tema1">
  <a:themeElements>
    <a:clrScheme name="SimHerd color">
      <a:dk1>
        <a:srgbClr val="1D1A1A"/>
      </a:dk1>
      <a:lt1>
        <a:srgbClr val="FFFFFF"/>
      </a:lt1>
      <a:dk2>
        <a:srgbClr val="44546A"/>
      </a:dk2>
      <a:lt2>
        <a:srgbClr val="E7E6E6"/>
      </a:lt2>
      <a:accent1>
        <a:srgbClr val="003767"/>
      </a:accent1>
      <a:accent2>
        <a:srgbClr val="024886"/>
      </a:accent2>
      <a:accent3>
        <a:srgbClr val="BABABA"/>
      </a:accent3>
      <a:accent4>
        <a:srgbClr val="BFD9F0"/>
      </a:accent4>
      <a:accent5>
        <a:srgbClr val="E9F2FA"/>
      </a:accent5>
      <a:accent6>
        <a:srgbClr val="4FAD86"/>
      </a:accent6>
      <a:hlink>
        <a:srgbClr val="FFB819"/>
      </a:hlink>
      <a:folHlink>
        <a:srgbClr val="676060"/>
      </a:folHlink>
    </a:clrScheme>
    <a:fontScheme name="Brugerdefineret 1">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solidFill>
        <a:ln>
          <a:noFill/>
        </a:ln>
      </a:spPr>
      <a:bodyPr rtlCol="0" anchor="ctr"/>
      <a:lstStyle>
        <a:defPPr algn="ctr">
          <a:defRPr dirty="0"/>
        </a:defPPr>
      </a:lstStyle>
      <a:style>
        <a:lnRef idx="0">
          <a:scrgbClr r="0" g="0" b="0"/>
        </a:lnRef>
        <a:fillRef idx="0">
          <a:scrgbClr r="0" g="0" b="0"/>
        </a:fillRef>
        <a:effectRef idx="0">
          <a:scrgbClr r="0" g="0" b="0"/>
        </a:effectRef>
        <a:fontRef idx="minor">
          <a:schemeClr val="lt1"/>
        </a:fontRef>
      </a:style>
    </a:spDef>
  </a:objectDefaults>
  <a:extraClrSchemeLst/>
  <a:extLst>
    <a:ext uri="{05A4C25C-085E-4340-85A3-A5531E510DB2}">
      <thm15:themeFamily xmlns:thm15="http://schemas.microsoft.com/office/thememl/2012/main" name="Tema1" id="{2EBE30A5-761E-4B29-A373-28118BC813D7}" vid="{ADFDDC39-F12A-4E3C-B2EB-A0703BDB3F7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F9C8D350B44934C9270F57C77EB5558" ma:contentTypeVersion="16" ma:contentTypeDescription="Opret et nyt dokument." ma:contentTypeScope="" ma:versionID="c162430db51c12dc5b6a7edb2138bd65">
  <xsd:schema xmlns:xsd="http://www.w3.org/2001/XMLSchema" xmlns:xs="http://www.w3.org/2001/XMLSchema" xmlns:p="http://schemas.microsoft.com/office/2006/metadata/properties" xmlns:ns2="ea0fb821-4f66-4c55-9ea6-f08fedfc3ad6" xmlns:ns3="4e71e95c-e8c7-4424-b9c6-d2e68543ba4d" targetNamespace="http://schemas.microsoft.com/office/2006/metadata/properties" ma:root="true" ma:fieldsID="ba81dfd7b8fbf574d5692b63a6335621" ns2:_="" ns3:_="">
    <xsd:import namespace="ea0fb821-4f66-4c55-9ea6-f08fedfc3ad6"/>
    <xsd:import namespace="4e71e95c-e8c7-4424-b9c6-d2e68543ba4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0fb821-4f66-4c55-9ea6-f08fedfc3a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Billedmærker" ma:readOnly="false" ma:fieldId="{5cf76f15-5ced-4ddc-b409-7134ff3c332f}" ma:taxonomyMulti="true" ma:sspId="60ad29aa-70fa-4152-b0e5-bbaa2786ba49"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e71e95c-e8c7-4424-b9c6-d2e68543ba4d" elementFormDefault="qualified">
    <xsd:import namespace="http://schemas.microsoft.com/office/2006/documentManagement/types"/>
    <xsd:import namespace="http://schemas.microsoft.com/office/infopath/2007/PartnerControls"/>
    <xsd:element name="SharedWithUsers" ma:index="14"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t med detaljer" ma:internalName="SharedWithDetails" ma:readOnly="true">
      <xsd:simpleType>
        <xsd:restriction base="dms:Note">
          <xsd:maxLength value="255"/>
        </xsd:restriction>
      </xsd:simpleType>
    </xsd:element>
    <xsd:element name="TaxCatchAll" ma:index="20" nillable="true" ma:displayName="Taxonomy Catch All Column" ma:hidden="true" ma:list="{78832901-d235-455d-92cb-63fdd20bcbe9}" ma:internalName="TaxCatchAll" ma:showField="CatchAllData" ma:web="4e71e95c-e8c7-4424-b9c6-d2e68543ba4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e71e95c-e8c7-4424-b9c6-d2e68543ba4d" xsi:nil="true"/>
    <lcf76f155ced4ddcb4097134ff3c332f xmlns="ea0fb821-4f66-4c55-9ea6-f08fedfc3ad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ED44A8A-8984-434C-BF22-98DEC18B9567}"/>
</file>

<file path=customXml/itemProps2.xml><?xml version="1.0" encoding="utf-8"?>
<ds:datastoreItem xmlns:ds="http://schemas.openxmlformats.org/officeDocument/2006/customXml" ds:itemID="{FB7AF866-0995-4A71-9223-C84B112F7046}">
  <ds:schemaRefs>
    <ds:schemaRef ds:uri="http://schemas.microsoft.com/sharepoint/v3/contenttype/forms"/>
  </ds:schemaRefs>
</ds:datastoreItem>
</file>

<file path=customXml/itemProps3.xml><?xml version="1.0" encoding="utf-8"?>
<ds:datastoreItem xmlns:ds="http://schemas.openxmlformats.org/officeDocument/2006/customXml" ds:itemID="{8D6C20A1-E5AC-4F55-9ED5-6AE5F7CA3761}">
  <ds:schemaRefs>
    <ds:schemaRef ds:uri="http://schemas.microsoft.com/office/2006/metadata/properties"/>
    <ds:schemaRef ds:uri="http://schemas.microsoft.com/office/infopath/2007/PartnerControls"/>
    <ds:schemaRef ds:uri="4e71e95c-e8c7-4424-b9c6-d2e68543ba4d"/>
    <ds:schemaRef ds:uri="ea0fb821-4f66-4c55-9ea6-f08fedfc3ad6"/>
  </ds:schemaRefs>
</ds:datastoreItem>
</file>

<file path=docProps/app.xml><?xml version="1.0" encoding="utf-8"?>
<Properties xmlns="http://schemas.openxmlformats.org/officeDocument/2006/extended-properties" xmlns:vt="http://schemas.openxmlformats.org/officeDocument/2006/docPropsVTypes">
  <Template>Tema1</Template>
  <TotalTime>515</TotalTime>
  <Words>3149</Words>
  <Application>Microsoft Office PowerPoint</Application>
  <PresentationFormat>Widescreen</PresentationFormat>
  <Paragraphs>590</Paragraphs>
  <Slides>35</Slides>
  <Notes>33</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35</vt:i4>
      </vt:variant>
    </vt:vector>
  </HeadingPairs>
  <TitlesOfParts>
    <vt:vector size="40" baseType="lpstr">
      <vt:lpstr>Aptos</vt:lpstr>
      <vt:lpstr>Arial</vt:lpstr>
      <vt:lpstr>Calibri</vt:lpstr>
      <vt:lpstr>Open Sans</vt:lpstr>
      <vt:lpstr>Tema1</vt:lpstr>
      <vt:lpstr>Introduktion til SimHerd</vt:lpstr>
      <vt:lpstr>SimHerd-teamet</vt:lpstr>
      <vt:lpstr>PowerPoint-præsentation</vt:lpstr>
      <vt:lpstr>Historien bag SimHerd</vt:lpstr>
      <vt:lpstr>Hvad kan SimHerd regne på?</vt:lpstr>
      <vt:lpstr>Hvordan fungerer SimHerd i praksis?</vt:lpstr>
      <vt:lpstr>PowerPoint-præsentation</vt:lpstr>
      <vt:lpstr>Hvordan fungerer modellen?</vt:lpstr>
      <vt:lpstr>Dynamisk</vt:lpstr>
      <vt:lpstr>Stokastisk</vt:lpstr>
      <vt:lpstr>Stokastisk</vt:lpstr>
      <vt:lpstr>Stokastisk</vt:lpstr>
      <vt:lpstr>Stokastisk</vt:lpstr>
      <vt:lpstr>Risikofaktorer på ko-niveau</vt:lpstr>
      <vt:lpstr>Sandsynlighed for udfald – ikke 50/50</vt:lpstr>
      <vt:lpstr>PowerPoint-præsentation</vt:lpstr>
      <vt:lpstr>Videnskabeligt beviste sygdomssammenhænge</vt:lpstr>
      <vt:lpstr>Øvrige effekter af sygdom</vt:lpstr>
      <vt:lpstr>Mekanistisk:  Fra ko-niveau til besætning-niveau</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Udsætning i SimHerd</vt:lpstr>
      <vt:lpstr>Udsætning i SimHerd</vt:lpstr>
      <vt:lpstr>Opsummering</vt:lpstr>
      <vt:lpstr>Udfaldet = Dækningsbidrag</vt:lpstr>
      <vt:lpstr>Hvordan fungerer SimHerd Expert i praksis?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Ruth Davis Kring</dc:creator>
  <cp:lastModifiedBy>Ruth Davis Kring</cp:lastModifiedBy>
  <cp:revision>2</cp:revision>
  <dcterms:created xsi:type="dcterms:W3CDTF">2025-05-06T08:26:35Z</dcterms:created>
  <dcterms:modified xsi:type="dcterms:W3CDTF">2026-09-28T11:51:02Z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0x0101000F9C8D350B44934C9270F57C77EB5558</vt:lpwstr>
  </property>
  <property fmtid="{D5CDD505-2E9C-101B-9397-08002B2CF9AE}" pid="3" name="MediaServiceImageTags">
    <vt:lpwstr/>
  </property>
</Properties>
</file>